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media/image1.jpeg" ContentType="image/jpeg"/>
  <Override PartName="/ppt/media/image2.jpeg" ContentType="image/jpeg"/>
  <Override PartName="/ppt/media/image3.jpeg" ContentType="image/jpe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Lst>
  <p:sldSz cx="18288000" cy="10287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FD7E7"/>
          </a:solidFill>
        </a:fill>
      </a:tcStyle>
    </a:wholeTbl>
    <a:band2H>
      <a:tcTxStyle b="def" i="def"/>
      <a:tcStyle>
        <a:tcBdr/>
        <a:fill>
          <a:solidFill>
            <a:srgbClr val="E8EC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EE7D0"/>
          </a:solidFill>
        </a:fill>
      </a:tcStyle>
    </a:wholeTbl>
    <a:band2H>
      <a:tcTxStyle b="def" i="def"/>
      <a:tcStyle>
        <a:tcBdr/>
        <a:fill>
          <a:solidFill>
            <a:srgbClr val="EFF3E9"/>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CDCCE"/>
          </a:solidFill>
        </a:fill>
      </a:tcStyle>
    </a:wholeTbl>
    <a:band2H>
      <a:tcTxStyle b="def" i="def"/>
      <a:tcStyle>
        <a:tcBdr/>
        <a:fill>
          <a:solidFill>
            <a:srgbClr val="FDEE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s>

</file>

<file path=ppt/media/image1.jpeg>
</file>

<file path=ppt/media/image1.png>
</file>

<file path=ppt/media/image10.png>
</file>

<file path=ppt/media/image11.png>
</file>

<file path=ppt/media/image12.png>
</file>

<file path=ppt/media/image13.png>
</file>

<file path=ppt/media/image14.png>
</file>

<file path=ppt/media/image2.jpeg>
</file>

<file path=ppt/media/image2.png>
</file>

<file path=ppt/media/image3.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91" name="Shape 91"/>
          <p:cNvSpPr/>
          <p:nvPr>
            <p:ph type="sldImg"/>
          </p:nvPr>
        </p:nvSpPr>
        <p:spPr>
          <a:xfrm>
            <a:off x="1143000" y="685800"/>
            <a:ext cx="4572000" cy="3429000"/>
          </a:xfrm>
          <a:prstGeom prst="rect">
            <a:avLst/>
          </a:prstGeom>
        </p:spPr>
        <p:txBody>
          <a:bodyPr/>
          <a:lstStyle/>
          <a:p>
            <a:pPr/>
          </a:p>
        </p:txBody>
      </p:sp>
      <p:sp>
        <p:nvSpPr>
          <p:cNvPr id="92" name="Shape 92"/>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Calibri"/>
      </a:defRPr>
    </a:lvl1pPr>
    <a:lvl2pPr indent="228600" latinLnBrk="0">
      <a:defRPr sz="1200">
        <a:latin typeface="+mn-lt"/>
        <a:ea typeface="+mn-ea"/>
        <a:cs typeface="+mn-cs"/>
        <a:sym typeface="Calibri"/>
      </a:defRPr>
    </a:lvl2pPr>
    <a:lvl3pPr indent="457200" latinLnBrk="0">
      <a:defRPr sz="1200">
        <a:latin typeface="+mn-lt"/>
        <a:ea typeface="+mn-ea"/>
        <a:cs typeface="+mn-cs"/>
        <a:sym typeface="Calibri"/>
      </a:defRPr>
    </a:lvl3pPr>
    <a:lvl4pPr indent="685800" latinLnBrk="0">
      <a:defRPr sz="1200">
        <a:latin typeface="+mn-lt"/>
        <a:ea typeface="+mn-ea"/>
        <a:cs typeface="+mn-cs"/>
        <a:sym typeface="Calibri"/>
      </a:defRPr>
    </a:lvl4pPr>
    <a:lvl5pPr indent="914400" latinLnBrk="0">
      <a:defRPr sz="1200">
        <a:latin typeface="+mn-lt"/>
        <a:ea typeface="+mn-ea"/>
        <a:cs typeface="+mn-cs"/>
        <a:sym typeface="Calibri"/>
      </a:defRPr>
    </a:lvl5pPr>
    <a:lvl6pPr indent="1143000" latinLnBrk="0">
      <a:defRPr sz="1200">
        <a:latin typeface="+mn-lt"/>
        <a:ea typeface="+mn-ea"/>
        <a:cs typeface="+mn-cs"/>
        <a:sym typeface="Calibri"/>
      </a:defRPr>
    </a:lvl6pPr>
    <a:lvl7pPr indent="1371600" latinLnBrk="0">
      <a:defRPr sz="1200">
        <a:latin typeface="+mn-lt"/>
        <a:ea typeface="+mn-ea"/>
        <a:cs typeface="+mn-cs"/>
        <a:sym typeface="Calibri"/>
      </a:defRPr>
    </a:lvl7pPr>
    <a:lvl8pPr indent="1600200" latinLnBrk="0">
      <a:defRPr sz="1200">
        <a:latin typeface="+mn-lt"/>
        <a:ea typeface="+mn-ea"/>
        <a:cs typeface="+mn-cs"/>
        <a:sym typeface="Calibri"/>
      </a:defRPr>
    </a:lvl8pPr>
    <a:lvl9pPr indent="1828800" latinLnBrk="0">
      <a:defRPr sz="1200">
        <a:latin typeface="+mn-lt"/>
        <a:ea typeface="+mn-ea"/>
        <a:cs typeface="+mn-cs"/>
        <a:sym typeface="Calibri"/>
      </a:defRPr>
    </a:lvl9pPr>
  </p:notesStyle>
</p:notesMaster>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Slide">
    <p:spTree>
      <p:nvGrpSpPr>
        <p:cNvPr id="1" name=""/>
        <p:cNvGrpSpPr/>
        <p:nvPr/>
      </p:nvGrpSpPr>
      <p:grpSpPr>
        <a:xfrm>
          <a:off x="0" y="0"/>
          <a:ext cx="0" cy="0"/>
          <a:chOff x="0" y="0"/>
          <a:chExt cx="0" cy="0"/>
        </a:xfrm>
      </p:grpSpPr>
      <p:sp>
        <p:nvSpPr>
          <p:cNvPr id="11" name="Title Text"/>
          <p:cNvSpPr txBox="1"/>
          <p:nvPr>
            <p:ph type="title"/>
          </p:nvPr>
        </p:nvSpPr>
        <p:spPr>
          <a:xfrm>
            <a:off x="685800" y="2130425"/>
            <a:ext cx="7772400" cy="1470025"/>
          </a:xfrm>
          <a:prstGeom prst="rect">
            <a:avLst/>
          </a:prstGeom>
        </p:spPr>
        <p:txBody>
          <a:bodyPr/>
          <a:lstStyle/>
          <a:p>
            <a:pPr/>
            <a:r>
              <a:t>Title Text</a:t>
            </a:r>
          </a:p>
        </p:txBody>
      </p:sp>
      <p:sp>
        <p:nvSpPr>
          <p:cNvPr id="12" name="Body Level One…"/>
          <p:cNvSpPr txBox="1"/>
          <p:nvPr>
            <p:ph type="body" sz="quarter" idx="1"/>
          </p:nvPr>
        </p:nvSpPr>
        <p:spPr>
          <a:xfrm>
            <a:off x="1371600" y="3886200"/>
            <a:ext cx="6400800" cy="1752600"/>
          </a:xfrm>
          <a:prstGeom prst="rect">
            <a:avLst/>
          </a:prstGeom>
        </p:spPr>
        <p:txBody>
          <a:bodyPr/>
          <a:lstStyle>
            <a:lvl1pPr marL="0" indent="0" algn="ctr">
              <a:buSzTx/>
              <a:buFontTx/>
              <a:buNone/>
              <a:defRPr>
                <a:solidFill>
                  <a:srgbClr val="888888"/>
                </a:solidFill>
              </a:defRPr>
            </a:lvl1pPr>
            <a:lvl2pPr marL="0" indent="457200" algn="ctr">
              <a:buSzTx/>
              <a:buFontTx/>
              <a:buNone/>
              <a:defRPr>
                <a:solidFill>
                  <a:srgbClr val="888888"/>
                </a:solidFill>
              </a:defRPr>
            </a:lvl2pPr>
            <a:lvl3pPr marL="0" indent="914400" algn="ctr">
              <a:buSzTx/>
              <a:buFontTx/>
              <a:buNone/>
              <a:defRPr>
                <a:solidFill>
                  <a:srgbClr val="888888"/>
                </a:solidFill>
              </a:defRPr>
            </a:lvl3pPr>
            <a:lvl4pPr marL="0" indent="1371600" algn="ctr">
              <a:buSzTx/>
              <a:buFontTx/>
              <a:buNone/>
              <a:defRPr>
                <a:solidFill>
                  <a:srgbClr val="888888"/>
                </a:solidFill>
              </a:defRPr>
            </a:lvl4pPr>
            <a:lvl5pPr marL="0" indent="1828800" algn="ctr">
              <a:buSzTx/>
              <a:buFontTx/>
              <a:buNone/>
              <a:defRPr>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spTree>
      <p:nvGrpSpPr>
        <p:cNvPr id="1" name=""/>
        <p:cNvGrpSpPr/>
        <p:nvPr/>
      </p:nvGrpSpPr>
      <p:grpSpPr>
        <a:xfrm>
          <a:off x="0" y="0"/>
          <a:ext cx="0" cy="0"/>
          <a:chOff x="0" y="0"/>
          <a:chExt cx="0" cy="0"/>
        </a:xfrm>
      </p:grpSpPr>
      <p:sp>
        <p:nvSpPr>
          <p:cNvPr id="20" name="Title Text"/>
          <p:cNvSpPr txBox="1"/>
          <p:nvPr>
            <p:ph type="title"/>
          </p:nvPr>
        </p:nvSpPr>
        <p:spPr>
          <a:xfrm>
            <a:off x="457200" y="274638"/>
            <a:ext cx="8229600" cy="1143001"/>
          </a:xfrm>
          <a:prstGeom prst="rect">
            <a:avLst/>
          </a:prstGeom>
        </p:spPr>
        <p:txBody>
          <a:bodyPr/>
          <a:lstStyle/>
          <a:p>
            <a:pPr/>
            <a:r>
              <a:t>Title Text</a:t>
            </a:r>
          </a:p>
        </p:txBody>
      </p:sp>
      <p:sp>
        <p:nvSpPr>
          <p:cNvPr id="21" name="Body Level One…"/>
          <p:cNvSpPr txBox="1"/>
          <p:nvPr>
            <p:ph type="body" sz="quarter" idx="1"/>
          </p:nvPr>
        </p:nvSpPr>
        <p:spPr>
          <a:xfrm>
            <a:off x="457200" y="1600200"/>
            <a:ext cx="8229600" cy="452596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2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Header">
    <p:spTree>
      <p:nvGrpSpPr>
        <p:cNvPr id="1" name=""/>
        <p:cNvGrpSpPr/>
        <p:nvPr/>
      </p:nvGrpSpPr>
      <p:grpSpPr>
        <a:xfrm>
          <a:off x="0" y="0"/>
          <a:ext cx="0" cy="0"/>
          <a:chOff x="0" y="0"/>
          <a:chExt cx="0" cy="0"/>
        </a:xfrm>
      </p:grpSpPr>
      <p:sp>
        <p:nvSpPr>
          <p:cNvPr id="29" name="Title Text"/>
          <p:cNvSpPr txBox="1"/>
          <p:nvPr>
            <p:ph type="title"/>
          </p:nvPr>
        </p:nvSpPr>
        <p:spPr>
          <a:xfrm>
            <a:off x="722312" y="4406900"/>
            <a:ext cx="7772401" cy="1362075"/>
          </a:xfrm>
          <a:prstGeom prst="rect">
            <a:avLst/>
          </a:prstGeom>
        </p:spPr>
        <p:txBody>
          <a:bodyPr anchor="t"/>
          <a:lstStyle>
            <a:lvl1pPr algn="l">
              <a:defRPr b="1" cap="all" sz="4000"/>
            </a:lvl1pPr>
          </a:lstStyle>
          <a:p>
            <a:pPr/>
            <a:r>
              <a:t>Title Text</a:t>
            </a:r>
          </a:p>
        </p:txBody>
      </p:sp>
      <p:sp>
        <p:nvSpPr>
          <p:cNvPr id="30" name="Body Level One…"/>
          <p:cNvSpPr txBox="1"/>
          <p:nvPr>
            <p:ph type="body" sz="quarter" idx="1"/>
          </p:nvPr>
        </p:nvSpPr>
        <p:spPr>
          <a:xfrm>
            <a:off x="722312" y="2906713"/>
            <a:ext cx="7772401" cy="1500188"/>
          </a:xfrm>
          <a:prstGeom prst="rect">
            <a:avLst/>
          </a:prstGeom>
        </p:spPr>
        <p:txBody>
          <a:bodyPr anchor="b"/>
          <a:lstStyle>
            <a:lvl1pPr marL="0" indent="0">
              <a:spcBef>
                <a:spcPts val="400"/>
              </a:spcBef>
              <a:buSzTx/>
              <a:buFontTx/>
              <a:buNone/>
              <a:defRPr sz="2000">
                <a:solidFill>
                  <a:srgbClr val="888888"/>
                </a:solidFill>
              </a:defRPr>
            </a:lvl1pPr>
            <a:lvl2pPr marL="0" indent="457200">
              <a:spcBef>
                <a:spcPts val="400"/>
              </a:spcBef>
              <a:buSzTx/>
              <a:buFontTx/>
              <a:buNone/>
              <a:defRPr sz="2000">
                <a:solidFill>
                  <a:srgbClr val="888888"/>
                </a:solidFill>
              </a:defRPr>
            </a:lvl2pPr>
            <a:lvl3pPr marL="0" indent="914400">
              <a:spcBef>
                <a:spcPts val="400"/>
              </a:spcBef>
              <a:buSzTx/>
              <a:buFontTx/>
              <a:buNone/>
              <a:defRPr sz="2000">
                <a:solidFill>
                  <a:srgbClr val="888888"/>
                </a:solidFill>
              </a:defRPr>
            </a:lvl3pPr>
            <a:lvl4pPr marL="0" indent="1371600">
              <a:spcBef>
                <a:spcPts val="400"/>
              </a:spcBef>
              <a:buSzTx/>
              <a:buFontTx/>
              <a:buNone/>
              <a:defRPr sz="2000">
                <a:solidFill>
                  <a:srgbClr val="888888"/>
                </a:solidFill>
              </a:defRPr>
            </a:lvl4pPr>
            <a:lvl5pPr marL="0" indent="1828800">
              <a:spcBef>
                <a:spcPts val="400"/>
              </a:spcBef>
              <a:buSzTx/>
              <a:buFontTx/>
              <a:buNone/>
              <a:defRPr sz="2000">
                <a:solidFill>
                  <a:srgbClr val="888888"/>
                </a:solidFill>
              </a:defRPr>
            </a:lvl5pPr>
          </a:lstStyle>
          <a:p>
            <a:pPr/>
            <a:r>
              <a:t>Body Level One</a:t>
            </a:r>
          </a:p>
          <a:p>
            <a:pPr lvl="1"/>
            <a:r>
              <a:t>Body Level Two</a:t>
            </a:r>
          </a:p>
          <a:p>
            <a:pPr lvl="2"/>
            <a:r>
              <a:t>Body Level Three</a:t>
            </a:r>
          </a:p>
          <a:p>
            <a:pPr lvl="3"/>
            <a:r>
              <a:t>Body Level Four</a:t>
            </a:r>
          </a:p>
          <a:p>
            <a:pPr lvl="4"/>
            <a:r>
              <a:t>Body Level Five</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wo Content">
    <p:spTree>
      <p:nvGrpSpPr>
        <p:cNvPr id="1" name=""/>
        <p:cNvGrpSpPr/>
        <p:nvPr/>
      </p:nvGrpSpPr>
      <p:grpSpPr>
        <a:xfrm>
          <a:off x="0" y="0"/>
          <a:ext cx="0" cy="0"/>
          <a:chOff x="0" y="0"/>
          <a:chExt cx="0" cy="0"/>
        </a:xfrm>
      </p:grpSpPr>
      <p:sp>
        <p:nvSpPr>
          <p:cNvPr id="38" name="Title Text"/>
          <p:cNvSpPr txBox="1"/>
          <p:nvPr>
            <p:ph type="title"/>
          </p:nvPr>
        </p:nvSpPr>
        <p:spPr>
          <a:xfrm>
            <a:off x="457200" y="274638"/>
            <a:ext cx="8229600" cy="1143001"/>
          </a:xfrm>
          <a:prstGeom prst="rect">
            <a:avLst/>
          </a:prstGeom>
        </p:spPr>
        <p:txBody>
          <a:bodyPr/>
          <a:lstStyle/>
          <a:p>
            <a:pPr/>
            <a:r>
              <a:t>Title Text</a:t>
            </a:r>
          </a:p>
        </p:txBody>
      </p:sp>
      <p:sp>
        <p:nvSpPr>
          <p:cNvPr id="39" name="Body Level One…"/>
          <p:cNvSpPr txBox="1"/>
          <p:nvPr>
            <p:ph type="body" sz="quarter" idx="1"/>
          </p:nvPr>
        </p:nvSpPr>
        <p:spPr>
          <a:xfrm>
            <a:off x="457200" y="1600200"/>
            <a:ext cx="4038600" cy="4525963"/>
          </a:xfrm>
          <a:prstGeom prst="rect">
            <a:avLst/>
          </a:prstGeom>
        </p:spPr>
        <p:txBody>
          <a:bodyPr/>
          <a:lstStyle>
            <a:lvl1pPr>
              <a:spcBef>
                <a:spcPts val="600"/>
              </a:spcBef>
              <a:defRPr sz="2800"/>
            </a:lvl1pPr>
            <a:lvl2pPr marL="790575" indent="-333375">
              <a:spcBef>
                <a:spcPts val="600"/>
              </a:spcBef>
              <a:defRPr sz="2800"/>
            </a:lvl2pPr>
            <a:lvl3pPr marL="1234439" indent="-320039">
              <a:spcBef>
                <a:spcPts val="600"/>
              </a:spcBef>
              <a:defRPr sz="2800"/>
            </a:lvl3pPr>
            <a:lvl4pPr marL="1727200" indent="-355600">
              <a:spcBef>
                <a:spcPts val="600"/>
              </a:spcBef>
              <a:defRPr sz="2800"/>
            </a:lvl4pPr>
            <a:lvl5pPr marL="2184400" indent="-355600">
              <a:spcBef>
                <a:spcPts val="6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4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mparison">
    <p:spTree>
      <p:nvGrpSpPr>
        <p:cNvPr id="1" name=""/>
        <p:cNvGrpSpPr/>
        <p:nvPr/>
      </p:nvGrpSpPr>
      <p:grpSpPr>
        <a:xfrm>
          <a:off x="0" y="0"/>
          <a:ext cx="0" cy="0"/>
          <a:chOff x="0" y="0"/>
          <a:chExt cx="0" cy="0"/>
        </a:xfrm>
      </p:grpSpPr>
      <p:sp>
        <p:nvSpPr>
          <p:cNvPr id="47" name="Title Text"/>
          <p:cNvSpPr txBox="1"/>
          <p:nvPr>
            <p:ph type="title"/>
          </p:nvPr>
        </p:nvSpPr>
        <p:spPr>
          <a:xfrm>
            <a:off x="457200" y="274638"/>
            <a:ext cx="8229600" cy="1143001"/>
          </a:xfrm>
          <a:prstGeom prst="rect">
            <a:avLst/>
          </a:prstGeom>
        </p:spPr>
        <p:txBody>
          <a:bodyPr/>
          <a:lstStyle/>
          <a:p>
            <a:pPr/>
            <a:r>
              <a:t>Title Text</a:t>
            </a:r>
          </a:p>
        </p:txBody>
      </p:sp>
      <p:sp>
        <p:nvSpPr>
          <p:cNvPr id="48" name="Body Level One…"/>
          <p:cNvSpPr txBox="1"/>
          <p:nvPr>
            <p:ph type="body" sz="quarter" idx="1"/>
          </p:nvPr>
        </p:nvSpPr>
        <p:spPr>
          <a:xfrm>
            <a:off x="457200" y="1535112"/>
            <a:ext cx="4040188" cy="639763"/>
          </a:xfrm>
          <a:prstGeom prst="rect">
            <a:avLst/>
          </a:prstGeom>
        </p:spPr>
        <p:txBody>
          <a:bodyPr anchor="b"/>
          <a:lstStyle>
            <a:lvl1pPr marL="0" indent="0">
              <a:spcBef>
                <a:spcPts val="500"/>
              </a:spcBef>
              <a:buSzTx/>
              <a:buFontTx/>
              <a:buNone/>
              <a:defRPr b="1" sz="2400"/>
            </a:lvl1pPr>
            <a:lvl2pPr marL="0" indent="457200">
              <a:spcBef>
                <a:spcPts val="500"/>
              </a:spcBef>
              <a:buSzTx/>
              <a:buFontTx/>
              <a:buNone/>
              <a:defRPr b="1" sz="2400"/>
            </a:lvl2pPr>
            <a:lvl3pPr marL="0" indent="914400">
              <a:spcBef>
                <a:spcPts val="500"/>
              </a:spcBef>
              <a:buSzTx/>
              <a:buFontTx/>
              <a:buNone/>
              <a:defRPr b="1" sz="2400"/>
            </a:lvl3pPr>
            <a:lvl4pPr marL="0" indent="1371600">
              <a:spcBef>
                <a:spcPts val="500"/>
              </a:spcBef>
              <a:buSzTx/>
              <a:buFontTx/>
              <a:buNone/>
              <a:defRPr b="1" sz="2400"/>
            </a:lvl4pPr>
            <a:lvl5pPr marL="0" indent="1828800">
              <a:spcBef>
                <a:spcPts val="500"/>
              </a:spcBef>
              <a:buSzTx/>
              <a:buFontTx/>
              <a:buNone/>
              <a:defRPr b="1" sz="2400"/>
            </a:lvl5pPr>
          </a:lstStyle>
          <a:p>
            <a:pPr/>
            <a:r>
              <a:t>Body Level One</a:t>
            </a:r>
          </a:p>
          <a:p>
            <a:pPr lvl="1"/>
            <a:r>
              <a:t>Body Level Two</a:t>
            </a:r>
          </a:p>
          <a:p>
            <a:pPr lvl="2"/>
            <a:r>
              <a:t>Body Level Three</a:t>
            </a:r>
          </a:p>
          <a:p>
            <a:pPr lvl="3"/>
            <a:r>
              <a:t>Body Level Four</a:t>
            </a:r>
          </a:p>
          <a:p>
            <a:pPr lvl="4"/>
            <a:r>
              <a:t>Body Level Five</a:t>
            </a:r>
          </a:p>
        </p:txBody>
      </p:sp>
      <p:sp>
        <p:nvSpPr>
          <p:cNvPr id="49" name="Text Placeholder 4"/>
          <p:cNvSpPr/>
          <p:nvPr>
            <p:ph type="body" sz="quarter" idx="21"/>
          </p:nvPr>
        </p:nvSpPr>
        <p:spPr>
          <a:xfrm>
            <a:off x="4645025" y="1535112"/>
            <a:ext cx="4041775" cy="639763"/>
          </a:xfrm>
          <a:prstGeom prst="rect">
            <a:avLst/>
          </a:prstGeom>
        </p:spPr>
        <p:txBody>
          <a:bodyPr anchor="b"/>
          <a:lstStyle/>
          <a:p>
            <a:pPr marL="0" indent="0">
              <a:spcBef>
                <a:spcPts val="500"/>
              </a:spcBef>
              <a:buSzTx/>
              <a:buFontTx/>
              <a:buNone/>
              <a:defRPr b="1" sz="2400"/>
            </a:pPr>
          </a:p>
        </p:txBody>
      </p:sp>
      <p:sp>
        <p:nvSpPr>
          <p:cNvPr id="5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57" name="Title Text"/>
          <p:cNvSpPr txBox="1"/>
          <p:nvPr>
            <p:ph type="title"/>
          </p:nvPr>
        </p:nvSpPr>
        <p:spPr>
          <a:xfrm>
            <a:off x="457200" y="274638"/>
            <a:ext cx="8229600" cy="1143001"/>
          </a:xfrm>
          <a:prstGeom prst="rect">
            <a:avLst/>
          </a:prstGeom>
        </p:spPr>
        <p:txBody>
          <a:bodyPr/>
          <a:lstStyle/>
          <a:p>
            <a:pPr/>
            <a:r>
              <a:t>Title Text</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6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Content with Caption">
    <p:spTree>
      <p:nvGrpSpPr>
        <p:cNvPr id="1" name=""/>
        <p:cNvGrpSpPr/>
        <p:nvPr/>
      </p:nvGrpSpPr>
      <p:grpSpPr>
        <a:xfrm>
          <a:off x="0" y="0"/>
          <a:ext cx="0" cy="0"/>
          <a:chOff x="0" y="0"/>
          <a:chExt cx="0" cy="0"/>
        </a:xfrm>
      </p:grpSpPr>
      <p:sp>
        <p:nvSpPr>
          <p:cNvPr id="72" name="Title Text"/>
          <p:cNvSpPr txBox="1"/>
          <p:nvPr>
            <p:ph type="title"/>
          </p:nvPr>
        </p:nvSpPr>
        <p:spPr>
          <a:xfrm>
            <a:off x="457200" y="273050"/>
            <a:ext cx="3008314" cy="1162050"/>
          </a:xfrm>
          <a:prstGeom prst="rect">
            <a:avLst/>
          </a:prstGeom>
        </p:spPr>
        <p:txBody>
          <a:bodyPr anchor="b"/>
          <a:lstStyle>
            <a:lvl1pPr algn="l">
              <a:defRPr b="1" sz="2000"/>
            </a:lvl1pPr>
          </a:lstStyle>
          <a:p>
            <a:pPr/>
            <a:r>
              <a:t>Title Text</a:t>
            </a:r>
          </a:p>
        </p:txBody>
      </p:sp>
      <p:sp>
        <p:nvSpPr>
          <p:cNvPr id="73" name="Body Level One…"/>
          <p:cNvSpPr txBox="1"/>
          <p:nvPr>
            <p:ph type="body" sz="quarter" idx="1"/>
          </p:nvPr>
        </p:nvSpPr>
        <p:spPr>
          <a:xfrm>
            <a:off x="3575050" y="273050"/>
            <a:ext cx="5111750" cy="5853113"/>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4" name="Text Placeholder 3"/>
          <p:cNvSpPr/>
          <p:nvPr>
            <p:ph type="body" sz="quarter" idx="21"/>
          </p:nvPr>
        </p:nvSpPr>
        <p:spPr>
          <a:xfrm>
            <a:off x="457199" y="1435100"/>
            <a:ext cx="3008315" cy="4691063"/>
          </a:xfrm>
          <a:prstGeom prst="rect">
            <a:avLst/>
          </a:prstGeom>
        </p:spPr>
        <p:txBody>
          <a:bodyPr/>
          <a:lstStyle/>
          <a:p>
            <a:pPr marL="0" indent="0">
              <a:spcBef>
                <a:spcPts val="300"/>
              </a:spcBef>
              <a:buSzTx/>
              <a:buFontTx/>
              <a:buNone/>
              <a:defRPr sz="1400"/>
            </a:pPr>
          </a:p>
        </p:txBody>
      </p:sp>
      <p:sp>
        <p:nvSpPr>
          <p:cNvPr id="7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icture with Caption">
    <p:spTree>
      <p:nvGrpSpPr>
        <p:cNvPr id="1" name=""/>
        <p:cNvGrpSpPr/>
        <p:nvPr/>
      </p:nvGrpSpPr>
      <p:grpSpPr>
        <a:xfrm>
          <a:off x="0" y="0"/>
          <a:ext cx="0" cy="0"/>
          <a:chOff x="0" y="0"/>
          <a:chExt cx="0" cy="0"/>
        </a:xfrm>
      </p:grpSpPr>
      <p:sp>
        <p:nvSpPr>
          <p:cNvPr id="82" name="Title Text"/>
          <p:cNvSpPr txBox="1"/>
          <p:nvPr>
            <p:ph type="title"/>
          </p:nvPr>
        </p:nvSpPr>
        <p:spPr>
          <a:xfrm>
            <a:off x="1792288" y="4800600"/>
            <a:ext cx="5486401" cy="566738"/>
          </a:xfrm>
          <a:prstGeom prst="rect">
            <a:avLst/>
          </a:prstGeom>
        </p:spPr>
        <p:txBody>
          <a:bodyPr anchor="b"/>
          <a:lstStyle>
            <a:lvl1pPr algn="l">
              <a:defRPr b="1" sz="2000"/>
            </a:lvl1pPr>
          </a:lstStyle>
          <a:p>
            <a:pPr/>
            <a:r>
              <a:t>Title Text</a:t>
            </a:r>
          </a:p>
        </p:txBody>
      </p:sp>
      <p:sp>
        <p:nvSpPr>
          <p:cNvPr id="83" name="Picture Placeholder 2"/>
          <p:cNvSpPr/>
          <p:nvPr>
            <p:ph type="pic" sz="quarter" idx="21"/>
          </p:nvPr>
        </p:nvSpPr>
        <p:spPr>
          <a:xfrm>
            <a:off x="1792288" y="612775"/>
            <a:ext cx="5486401" cy="4114800"/>
          </a:xfrm>
          <a:prstGeom prst="rect">
            <a:avLst/>
          </a:prstGeom>
        </p:spPr>
        <p:txBody>
          <a:bodyPr lIns="91439" rIns="91439">
            <a:noAutofit/>
          </a:bodyPr>
          <a:lstStyle/>
          <a:p>
            <a:pPr/>
          </a:p>
        </p:txBody>
      </p:sp>
      <p:sp>
        <p:nvSpPr>
          <p:cNvPr id="84" name="Body Level One…"/>
          <p:cNvSpPr txBox="1"/>
          <p:nvPr>
            <p:ph type="body" sz="quarter" idx="1"/>
          </p:nvPr>
        </p:nvSpPr>
        <p:spPr>
          <a:xfrm>
            <a:off x="1792288" y="5367337"/>
            <a:ext cx="5486401" cy="804863"/>
          </a:xfrm>
          <a:prstGeom prst="rect">
            <a:avLst/>
          </a:prstGeom>
        </p:spPr>
        <p:txBody>
          <a:bodyPr/>
          <a:lstStyle>
            <a:lvl1pPr marL="0" indent="0">
              <a:spcBef>
                <a:spcPts val="300"/>
              </a:spcBef>
              <a:buSzTx/>
              <a:buFontTx/>
              <a:buNone/>
              <a:defRPr sz="1400"/>
            </a:lvl1pPr>
            <a:lvl2pPr marL="0" indent="457200">
              <a:spcBef>
                <a:spcPts val="300"/>
              </a:spcBef>
              <a:buSzTx/>
              <a:buFontTx/>
              <a:buNone/>
              <a:defRPr sz="1400"/>
            </a:lvl2pPr>
            <a:lvl3pPr marL="0" indent="914400">
              <a:spcBef>
                <a:spcPts val="300"/>
              </a:spcBef>
              <a:buSzTx/>
              <a:buFontTx/>
              <a:buNone/>
              <a:defRPr sz="1400"/>
            </a:lvl3pPr>
            <a:lvl4pPr marL="0" indent="1371600">
              <a:spcBef>
                <a:spcPts val="300"/>
              </a:spcBef>
              <a:buSzTx/>
              <a:buFontTx/>
              <a:buNone/>
              <a:defRPr sz="1400"/>
            </a:lvl4pPr>
            <a:lvl5pPr marL="0" indent="1828800">
              <a:spcBef>
                <a:spcPts val="300"/>
              </a:spcBef>
              <a:buSzTx/>
              <a:buFontTx/>
              <a:buNone/>
              <a:defRPr sz="1400"/>
            </a:lvl5pPr>
          </a:lstStyle>
          <a:p>
            <a:pPr/>
            <a:r>
              <a:t>Body Level One</a:t>
            </a:r>
          </a:p>
          <a:p>
            <a:pPr lvl="1"/>
            <a:r>
              <a:t>Body Level Two</a:t>
            </a:r>
          </a:p>
          <a:p>
            <a:pPr lvl="2"/>
            <a:r>
              <a:t>Body Level Three</a:t>
            </a:r>
          </a:p>
          <a:p>
            <a:pPr lvl="3"/>
            <a:r>
              <a:t>Body Level Four</a:t>
            </a:r>
          </a:p>
          <a:p>
            <a:pPr lvl="4"/>
            <a:r>
              <a:t>Body Level Five</a:t>
            </a:r>
          </a:p>
        </p:txBody>
      </p:sp>
      <p:sp>
        <p:nvSpPr>
          <p:cNvPr id="8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Title Text"/>
          <p:cNvSpPr txBox="1"/>
          <p:nvPr>
            <p:ph type="title"/>
          </p:nvPr>
        </p:nvSpPr>
        <p:spPr>
          <a:xfrm>
            <a:off x="914400" y="138112"/>
            <a:ext cx="16459200" cy="2262188"/>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Title Text</a:t>
            </a:r>
          </a:p>
        </p:txBody>
      </p:sp>
      <p:sp>
        <p:nvSpPr>
          <p:cNvPr id="3" name="Body Level One…"/>
          <p:cNvSpPr txBox="1"/>
          <p:nvPr>
            <p:ph type="body" idx="1"/>
          </p:nvPr>
        </p:nvSpPr>
        <p:spPr>
          <a:xfrm>
            <a:off x="914400" y="2400300"/>
            <a:ext cx="16459200" cy="7886700"/>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8428176" y="6414760"/>
            <a:ext cx="258624" cy="248305"/>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transition xmlns:p14="http://schemas.microsoft.com/office/powerpoint/2010/main" spd="med" advClick="1"/>
  <p:txStyles>
    <p:titleStyle>
      <a:lvl1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1pPr>
      <a:lvl2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2pPr>
      <a:lvl3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3pPr>
      <a:lvl4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4pPr>
      <a:lvl5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5pPr>
      <a:lvl6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6pPr>
      <a:lvl7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7pPr>
      <a:lvl8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8pPr>
      <a:lvl9pPr marL="0" marR="0" indent="0" algn="ctr" defTabSz="914400" rtl="0" latinLnBrk="0">
        <a:lnSpc>
          <a:spcPct val="100000"/>
        </a:lnSpc>
        <a:spcBef>
          <a:spcPts val="0"/>
        </a:spcBef>
        <a:spcAft>
          <a:spcPts val="0"/>
        </a:spcAft>
        <a:buClrTx/>
        <a:buSzTx/>
        <a:buFontTx/>
        <a:buNone/>
        <a:tabLst/>
        <a:defRPr b="0" baseline="0" cap="none" i="0" spc="0" strike="noStrike" sz="4400" u="none">
          <a:solidFill>
            <a:srgbClr val="000000"/>
          </a:solidFill>
          <a:uFillTx/>
          <a:latin typeface="+mn-lt"/>
          <a:ea typeface="+mn-ea"/>
          <a:cs typeface="+mn-cs"/>
          <a:sym typeface="Calibri"/>
        </a:defRPr>
      </a:lvl9pPr>
    </p:titleStyle>
    <p:bodyStyle>
      <a:lvl1pPr marL="342900" marR="0" indent="-3429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1pPr>
      <a:lvl2pPr marL="783771" marR="0" indent="-326571"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2pPr>
      <a:lvl3pPr marL="1219200" marR="0" indent="-30480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3pPr>
      <a:lvl4pPr marL="17373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4pPr>
      <a:lvl5pPr marL="21945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5pPr>
      <a:lvl6pPr marL="26517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6pPr>
      <a:lvl7pPr marL="3108960" marR="0" indent="-365760"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7pPr>
      <a:lvl8pPr marL="35661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8pPr>
      <a:lvl9pPr marL="4023359" marR="0" indent="-365759" algn="l" defTabSz="914400" rtl="0" latinLnBrk="0">
        <a:lnSpc>
          <a:spcPct val="100000"/>
        </a:lnSpc>
        <a:spcBef>
          <a:spcPts val="700"/>
        </a:spcBef>
        <a:spcAft>
          <a:spcPts val="0"/>
        </a:spcAft>
        <a:buClrTx/>
        <a:buSzPct val="100000"/>
        <a:buFont typeface="Arial"/>
        <a:buChar char="•"/>
        <a:tabLst/>
        <a:defRPr b="0" baseline="0" cap="none" i="0" spc="0" strike="noStrike" sz="3200" u="none">
          <a:solidFill>
            <a:srgbClr val="000000"/>
          </a:solidFill>
          <a:uFillTx/>
          <a:latin typeface="+mn-lt"/>
          <a:ea typeface="+mn-ea"/>
          <a:cs typeface="+mn-cs"/>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solidFill>
            <a:schemeClr val="tx1"/>
          </a:solidFill>
          <a:uFillTx/>
          <a:latin typeface="+mn-lt"/>
          <a:ea typeface="+mn-ea"/>
          <a:cs typeface="+mn-cs"/>
          <a:sym typeface="Calibri"/>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1.jpeg"/><Relationship Id="rId4" Type="http://schemas.openxmlformats.org/officeDocument/2006/relationships/image" Target="../media/image2.png"/><Relationship Id="rId5" Type="http://schemas.openxmlformats.org/officeDocument/2006/relationships/image" Target="../media/image3.png"/></Relationships>

</file>

<file path=ppt/slides/_rels/slide10.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3.png"/><Relationship Id="rId3" Type="http://schemas.openxmlformats.org/officeDocument/2006/relationships/image" Target="../media/image5.png"/><Relationship Id="rId4" Type="http://schemas.openxmlformats.org/officeDocument/2006/relationships/hyperlink" Target="https://drive.google.com/file/d/1Fj8Zuls4xrm7jsnSo227k7Bj2ysYYfN7/view?usp=drive_link" TargetMode="External"/></Relationships>

</file>

<file path=ppt/slides/_rels/slide11.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3.jpeg"/><Relationship Id="rId4" Type="http://schemas.openxmlformats.org/officeDocument/2006/relationships/hyperlink" Target="https://wa.me/972546353123" TargetMode="External"/></Relationships>

</file>

<file path=ppt/slides/_rels/slide1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1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4.png"/><Relationship Id="rId4" Type="http://schemas.openxmlformats.org/officeDocument/2006/relationships/image" Target="../media/image2.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2.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6.png"/><Relationship Id="rId4" Type="http://schemas.openxmlformats.org/officeDocument/2006/relationships/image" Target="../media/image7.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8.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9.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10.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11.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94" name="Freeform 2"/>
          <p:cNvSpPr/>
          <p:nvPr/>
        </p:nvSpPr>
        <p:spPr>
          <a:xfrm>
            <a:off x="0" y="0"/>
            <a:ext cx="18288000" cy="10287000"/>
          </a:xfrm>
          <a:prstGeom prst="rect">
            <a:avLst/>
          </a:prstGeom>
          <a:blipFill>
            <a:blip r:embed="rId2"/>
            <a:stretch>
              <a:fillRect/>
            </a:stretch>
          </a:blipFill>
          <a:ln w="12700">
            <a:miter lim="400000"/>
          </a:ln>
        </p:spPr>
        <p:txBody>
          <a:bodyPr lIns="45719" rIns="45719"/>
          <a:lstStyle/>
          <a:p>
            <a:pPr/>
          </a:p>
        </p:txBody>
      </p:sp>
      <p:sp>
        <p:nvSpPr>
          <p:cNvPr id="95" name="Freeform 4"/>
          <p:cNvSpPr/>
          <p:nvPr/>
        </p:nvSpPr>
        <p:spPr>
          <a:xfrm>
            <a:off x="4423666" y="9534525"/>
            <a:ext cx="7568718"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02" y="0"/>
                </a:moveTo>
                <a:lnTo>
                  <a:pt x="21600" y="0"/>
                </a:lnTo>
                <a:lnTo>
                  <a:pt x="19398" y="21600"/>
                </a:lnTo>
                <a:lnTo>
                  <a:pt x="0" y="21600"/>
                </a:lnTo>
                <a:lnTo>
                  <a:pt x="2202" y="0"/>
                </a:lnTo>
                <a:close/>
              </a:path>
            </a:pathLst>
          </a:custGeom>
          <a:solidFill>
            <a:srgbClr val="255C8C"/>
          </a:solidFill>
          <a:ln w="12700">
            <a:miter lim="400000"/>
          </a:ln>
        </p:spPr>
        <p:txBody>
          <a:bodyPr lIns="45719" rIns="45719"/>
          <a:lstStyle/>
          <a:p>
            <a:pPr/>
          </a:p>
        </p:txBody>
      </p:sp>
      <p:pic>
        <p:nvPicPr>
          <p:cNvPr id="96" name="Picture 7" descr="Picture 7"/>
          <p:cNvPicPr>
            <a:picLocks noChangeAspect="1"/>
          </p:cNvPicPr>
          <p:nvPr/>
        </p:nvPicPr>
        <p:blipFill>
          <a:blip r:embed="rId3">
            <a:extLst/>
          </a:blip>
          <a:srcRect l="26309" t="0" r="26309" b="0"/>
          <a:stretch>
            <a:fillRect/>
          </a:stretch>
        </p:blipFill>
        <p:spPr>
          <a:xfrm>
            <a:off x="10976940" y="0"/>
            <a:ext cx="7311060" cy="10287000"/>
          </a:xfrm>
          <a:prstGeom prst="rect">
            <a:avLst/>
          </a:prstGeom>
          <a:ln w="12700">
            <a:miter lim="400000"/>
          </a:ln>
        </p:spPr>
      </p:pic>
      <p:sp>
        <p:nvSpPr>
          <p:cNvPr id="97" name="Freeform 9"/>
          <p:cNvSpPr/>
          <p:nvPr/>
        </p:nvSpPr>
        <p:spPr>
          <a:xfrm>
            <a:off x="-1583157" y="-3774"/>
            <a:ext cx="7568719"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202" y="0"/>
                </a:moveTo>
                <a:lnTo>
                  <a:pt x="21600" y="0"/>
                </a:lnTo>
                <a:lnTo>
                  <a:pt x="19398" y="21600"/>
                </a:lnTo>
                <a:lnTo>
                  <a:pt x="0" y="21600"/>
                </a:lnTo>
                <a:lnTo>
                  <a:pt x="2202" y="0"/>
                </a:lnTo>
                <a:close/>
              </a:path>
            </a:pathLst>
          </a:custGeom>
          <a:solidFill>
            <a:srgbClr val="255C8C"/>
          </a:solidFill>
          <a:ln w="12700">
            <a:miter lim="400000"/>
          </a:ln>
        </p:spPr>
        <p:txBody>
          <a:bodyPr lIns="45719" rIns="45719"/>
          <a:lstStyle/>
          <a:p>
            <a:pPr/>
          </a:p>
        </p:txBody>
      </p:sp>
      <p:sp>
        <p:nvSpPr>
          <p:cNvPr id="98" name="Freeform 11"/>
          <p:cNvSpPr/>
          <p:nvPr/>
        </p:nvSpPr>
        <p:spPr>
          <a:xfrm>
            <a:off x="9839559" y="758227"/>
            <a:ext cx="392850" cy="97856"/>
          </a:xfrm>
          <a:prstGeom prst="rect">
            <a:avLst/>
          </a:prstGeom>
          <a:blipFill>
            <a:blip r:embed="rId4"/>
            <a:stretch>
              <a:fillRect/>
            </a:stretch>
          </a:blipFill>
          <a:ln w="12700">
            <a:miter lim="400000"/>
          </a:ln>
        </p:spPr>
        <p:txBody>
          <a:bodyPr lIns="45719" rIns="45719"/>
          <a:lstStyle/>
          <a:p>
            <a:pPr/>
          </a:p>
        </p:txBody>
      </p:sp>
      <p:sp>
        <p:nvSpPr>
          <p:cNvPr id="99" name="Freeform 12"/>
          <p:cNvSpPr/>
          <p:nvPr/>
        </p:nvSpPr>
        <p:spPr>
          <a:xfrm flipH="1">
            <a:off x="842317" y="3702498"/>
            <a:ext cx="633492" cy="484910"/>
          </a:xfrm>
          <a:prstGeom prst="rect">
            <a:avLst/>
          </a:prstGeom>
          <a:blipFill>
            <a:blip r:embed="rId5"/>
            <a:stretch>
              <a:fillRect/>
            </a:stretch>
          </a:blipFill>
          <a:ln w="12700">
            <a:miter lim="400000"/>
          </a:ln>
        </p:spPr>
        <p:txBody>
          <a:bodyPr lIns="45719" rIns="45719"/>
          <a:lstStyle/>
          <a:p>
            <a:pPr/>
          </a:p>
        </p:txBody>
      </p:sp>
      <p:sp>
        <p:nvSpPr>
          <p:cNvPr id="100" name="TextBox 13"/>
          <p:cNvSpPr txBox="1"/>
          <p:nvPr/>
        </p:nvSpPr>
        <p:spPr>
          <a:xfrm>
            <a:off x="1475808" y="4492752"/>
            <a:ext cx="8231111" cy="91121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100"/>
              </a:lnSpc>
              <a:defRPr b="1" spc="-293" sz="6500">
                <a:solidFill>
                  <a:srgbClr val="255C8C"/>
                </a:solidFill>
                <a:latin typeface="HK Grotesk Bold"/>
                <a:ea typeface="HK Grotesk Bold"/>
                <a:cs typeface="HK Grotesk Bold"/>
                <a:sym typeface="HK Grotesk Bold"/>
              </a:defRPr>
            </a:lvl1pPr>
          </a:lstStyle>
          <a:p>
            <a:pPr/>
            <a:r>
              <a:t>BuildTech User Guide</a:t>
            </a:r>
          </a:p>
        </p:txBody>
      </p:sp>
      <p:sp>
        <p:nvSpPr>
          <p:cNvPr id="101" name="TextBox 14"/>
          <p:cNvSpPr txBox="1"/>
          <p:nvPr/>
        </p:nvSpPr>
        <p:spPr>
          <a:xfrm>
            <a:off x="1594255" y="5823822"/>
            <a:ext cx="6271848" cy="32117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500"/>
              </a:lnSpc>
              <a:defRPr b="1" sz="2300">
                <a:latin typeface="HK Grotesk Medium"/>
                <a:ea typeface="HK Grotesk Medium"/>
                <a:cs typeface="HK Grotesk Medium"/>
                <a:sym typeface="HK Grotesk Medium"/>
              </a:defRPr>
            </a:lvl1pPr>
          </a:lstStyle>
          <a:p>
            <a:pPr/>
            <a:r>
              <a:t>Construction Project Management System</a:t>
            </a:r>
          </a:p>
        </p:txBody>
      </p:sp>
      <p:sp>
        <p:nvSpPr>
          <p:cNvPr id="102" name="By: Lena Nemah Dabbah…"/>
          <p:cNvSpPr txBox="1"/>
          <p:nvPr/>
        </p:nvSpPr>
        <p:spPr>
          <a:xfrm>
            <a:off x="5213858" y="9602931"/>
            <a:ext cx="2378867" cy="625188"/>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a:solidFill>
                  <a:srgbClr val="FFFFFF"/>
                </a:solidFill>
              </a:defRPr>
            </a:pPr>
            <a:r>
              <a:t>By: Lena Nemah Dabbah</a:t>
            </a:r>
          </a:p>
          <a:p>
            <a:pPr>
              <a:defRPr>
                <a:solidFill>
                  <a:srgbClr val="FFFFFF"/>
                </a:solidFill>
              </a:defRPr>
            </a:pPr>
            <a:r>
              <a:t>ID: 209140268</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55C8C"/>
        </a:solidFill>
      </p:bgPr>
    </p:bg>
    <p:spTree>
      <p:nvGrpSpPr>
        <p:cNvPr id="1" name=""/>
        <p:cNvGrpSpPr/>
        <p:nvPr/>
      </p:nvGrpSpPr>
      <p:grpSpPr>
        <a:xfrm>
          <a:off x="0" y="0"/>
          <a:ext cx="0" cy="0"/>
          <a:chOff x="0" y="0"/>
          <a:chExt cx="0" cy="0"/>
        </a:xfrm>
      </p:grpSpPr>
      <p:pic>
        <p:nvPicPr>
          <p:cNvPr id="196" name="Picture 3" descr="Picture 3"/>
          <p:cNvPicPr>
            <a:picLocks noChangeAspect="1"/>
          </p:cNvPicPr>
          <p:nvPr/>
        </p:nvPicPr>
        <p:blipFill>
          <a:blip r:embed="rId2">
            <a:extLst/>
          </a:blip>
          <a:srcRect l="3351" t="0" r="3350" b="0"/>
          <a:stretch>
            <a:fillRect/>
          </a:stretch>
        </p:blipFill>
        <p:spPr>
          <a:xfrm>
            <a:off x="8572876" y="1870269"/>
            <a:ext cx="7830291" cy="6546462"/>
          </a:xfrm>
          <a:prstGeom prst="rect">
            <a:avLst/>
          </a:prstGeom>
          <a:ln w="12700">
            <a:miter lim="400000"/>
          </a:ln>
        </p:spPr>
      </p:pic>
      <p:sp>
        <p:nvSpPr>
          <p:cNvPr id="197" name="Freeform 5"/>
          <p:cNvSpPr/>
          <p:nvPr/>
        </p:nvSpPr>
        <p:spPr>
          <a:xfrm>
            <a:off x="1867424" y="1278351"/>
            <a:ext cx="6386354" cy="433547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 y="0"/>
                </a:moveTo>
                <a:lnTo>
                  <a:pt x="21429" y="0"/>
                </a:lnTo>
                <a:cubicBezTo>
                  <a:pt x="21474" y="0"/>
                  <a:pt x="21518" y="27"/>
                  <a:pt x="21550" y="74"/>
                </a:cubicBezTo>
                <a:cubicBezTo>
                  <a:pt x="21582" y="121"/>
                  <a:pt x="21600" y="185"/>
                  <a:pt x="21600" y="252"/>
                </a:cubicBezTo>
                <a:lnTo>
                  <a:pt x="21600" y="21348"/>
                </a:lnTo>
                <a:cubicBezTo>
                  <a:pt x="21600" y="21415"/>
                  <a:pt x="21582" y="21479"/>
                  <a:pt x="21550" y="21526"/>
                </a:cubicBezTo>
                <a:cubicBezTo>
                  <a:pt x="21518" y="21573"/>
                  <a:pt x="21474" y="21600"/>
                  <a:pt x="21429" y="21600"/>
                </a:cubicBezTo>
                <a:lnTo>
                  <a:pt x="171" y="21600"/>
                </a:lnTo>
                <a:cubicBezTo>
                  <a:pt x="126" y="21600"/>
                  <a:pt x="82" y="21573"/>
                  <a:pt x="50" y="21526"/>
                </a:cubicBezTo>
                <a:cubicBezTo>
                  <a:pt x="18" y="21479"/>
                  <a:pt x="0" y="21415"/>
                  <a:pt x="0" y="21348"/>
                </a:cubicBezTo>
                <a:lnTo>
                  <a:pt x="0" y="252"/>
                </a:lnTo>
                <a:cubicBezTo>
                  <a:pt x="0" y="185"/>
                  <a:pt x="18" y="121"/>
                  <a:pt x="50" y="74"/>
                </a:cubicBezTo>
                <a:cubicBezTo>
                  <a:pt x="82" y="27"/>
                  <a:pt x="126" y="0"/>
                  <a:pt x="171" y="0"/>
                </a:cubicBezTo>
                <a:close/>
              </a:path>
            </a:pathLst>
          </a:custGeom>
          <a:solidFill>
            <a:srgbClr val="FFFFFF"/>
          </a:solidFill>
          <a:ln w="12700">
            <a:miter lim="400000"/>
          </a:ln>
        </p:spPr>
        <p:txBody>
          <a:bodyPr lIns="45719" rIns="45719"/>
          <a:lstStyle/>
          <a:p>
            <a:pPr/>
          </a:p>
        </p:txBody>
      </p:sp>
      <p:sp>
        <p:nvSpPr>
          <p:cNvPr id="198" name="Freeform 8"/>
          <p:cNvSpPr/>
          <p:nvPr/>
        </p:nvSpPr>
        <p:spPr>
          <a:xfrm>
            <a:off x="-949226" y="-1"/>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FFFFFF"/>
          </a:solidFill>
          <a:ln w="12700">
            <a:miter lim="400000"/>
          </a:ln>
        </p:spPr>
        <p:txBody>
          <a:bodyPr lIns="45719" rIns="45719"/>
          <a:lstStyle/>
          <a:p>
            <a:pPr/>
          </a:p>
        </p:txBody>
      </p:sp>
      <p:sp>
        <p:nvSpPr>
          <p:cNvPr id="199" name="Freeform 11"/>
          <p:cNvSpPr/>
          <p:nvPr/>
        </p:nvSpPr>
        <p:spPr>
          <a:xfrm rot="10800000">
            <a:off x="12574286" y="9525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FFFFFF"/>
          </a:solidFill>
          <a:ln w="12700">
            <a:miter lim="400000"/>
          </a:ln>
        </p:spPr>
        <p:txBody>
          <a:bodyPr lIns="45719" rIns="45719"/>
          <a:lstStyle/>
          <a:p>
            <a:pPr/>
          </a:p>
        </p:txBody>
      </p:sp>
      <p:sp>
        <p:nvSpPr>
          <p:cNvPr id="200" name="Freeform 13"/>
          <p:cNvSpPr/>
          <p:nvPr/>
        </p:nvSpPr>
        <p:spPr>
          <a:xfrm>
            <a:off x="17062876" y="762000"/>
            <a:ext cx="392849" cy="97856"/>
          </a:xfrm>
          <a:prstGeom prst="rect">
            <a:avLst/>
          </a:prstGeom>
          <a:blipFill>
            <a:blip r:embed="rId3"/>
            <a:stretch>
              <a:fillRect/>
            </a:stretch>
          </a:blipFill>
          <a:ln w="12700">
            <a:miter lim="400000"/>
          </a:ln>
        </p:spPr>
        <p:txBody>
          <a:bodyPr lIns="45719" rIns="45719"/>
          <a:lstStyle/>
          <a:p>
            <a:pPr/>
          </a:p>
        </p:txBody>
      </p:sp>
      <p:grpSp>
        <p:nvGrpSpPr>
          <p:cNvPr id="203" name="Group 14"/>
          <p:cNvGrpSpPr/>
          <p:nvPr/>
        </p:nvGrpSpPr>
        <p:grpSpPr>
          <a:xfrm>
            <a:off x="3139763" y="4371975"/>
            <a:ext cx="3590973" cy="771525"/>
            <a:chOff x="0" y="0"/>
            <a:chExt cx="3590971" cy="771525"/>
          </a:xfrm>
        </p:grpSpPr>
        <p:sp>
          <p:nvSpPr>
            <p:cNvPr id="201" name="Freeform 15"/>
            <p:cNvSpPr/>
            <p:nvPr/>
          </p:nvSpPr>
          <p:spPr>
            <a:xfrm>
              <a:off x="-1" y="0"/>
              <a:ext cx="3590973" cy="77152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6959" y="0"/>
                  </a:moveTo>
                  <a:cubicBezTo>
                    <a:pt x="19522" y="0"/>
                    <a:pt x="21600" y="4835"/>
                    <a:pt x="21600" y="10800"/>
                  </a:cubicBezTo>
                  <a:cubicBezTo>
                    <a:pt x="21600" y="16765"/>
                    <a:pt x="19522" y="21600"/>
                    <a:pt x="16959" y="21600"/>
                  </a:cubicBezTo>
                  <a:lnTo>
                    <a:pt x="4641" y="21600"/>
                  </a:lnTo>
                  <a:cubicBezTo>
                    <a:pt x="2078" y="21600"/>
                    <a:pt x="0" y="16765"/>
                    <a:pt x="0" y="10800"/>
                  </a:cubicBezTo>
                  <a:cubicBezTo>
                    <a:pt x="0" y="4835"/>
                    <a:pt x="2078" y="0"/>
                    <a:pt x="4641" y="0"/>
                  </a:cubicBezTo>
                  <a:close/>
                </a:path>
              </a:pathLst>
            </a:custGeom>
            <a:solidFill>
              <a:srgbClr val="00395E"/>
            </a:solidFill>
            <a:ln w="12700" cap="flat">
              <a:noFill/>
              <a:miter lim="400000"/>
            </a:ln>
            <a:effectLst/>
          </p:spPr>
          <p:txBody>
            <a:bodyPr wrap="square" lIns="45719" tIns="45719" rIns="45719" bIns="45719" numCol="1" anchor="t">
              <a:noAutofit/>
            </a:bodyPr>
            <a:lstStyle/>
            <a:p>
              <a:pPr/>
            </a:p>
          </p:txBody>
        </p:sp>
        <p:sp>
          <p:nvSpPr>
            <p:cNvPr id="202" name="TextBox 16"/>
            <p:cNvSpPr txBox="1"/>
            <p:nvPr/>
          </p:nvSpPr>
          <p:spPr>
            <a:xfrm>
              <a:off x="0" y="66561"/>
              <a:ext cx="3590972" cy="4575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a:lnSpc>
                  <a:spcPts val="2900"/>
                </a:lnSpc>
                <a:defRPr spc="104" sz="2100" u="sng">
                  <a:solidFill>
                    <a:srgbClr val="0000FF"/>
                  </a:solidFill>
                  <a:uFill>
                    <a:solidFill>
                      <a:srgbClr val="0000FF"/>
                    </a:solidFill>
                  </a:uFill>
                  <a:latin typeface="HK Grotesk"/>
                  <a:ea typeface="HK Grotesk"/>
                  <a:cs typeface="HK Grotesk"/>
                  <a:sym typeface="HK Grotesk"/>
                  <a:hlinkClick r:id="rId4" invalidUrl="" action="" tgtFrame="" tooltip="" history="1" highlightClick="0" endSnd="0"/>
                </a:defRPr>
              </a:lvl1pPr>
            </a:lstStyle>
            <a:p>
              <a:pPr>
                <a:defRPr>
                  <a:solidFill>
                    <a:srgbClr val="FFFFFF"/>
                  </a:solidFill>
                  <a:uFillTx/>
                </a:defRPr>
              </a:pPr>
              <a:r>
                <a:rPr>
                  <a:solidFill>
                    <a:srgbClr val="0000FF"/>
                  </a:solidFill>
                  <a:uFill>
                    <a:solidFill>
                      <a:srgbClr val="0000FF"/>
                    </a:solidFill>
                  </a:uFill>
                  <a:hlinkClick r:id="rId4" invalidUrl="" action="" tgtFrame="" tooltip="" history="1" highlightClick="0" endSnd="0"/>
                </a:rPr>
                <a:t>View PDF report</a:t>
              </a:r>
            </a:p>
          </p:txBody>
        </p:sp>
      </p:grpSp>
      <p:sp>
        <p:nvSpPr>
          <p:cNvPr id="204" name="TextBox 17"/>
          <p:cNvSpPr txBox="1"/>
          <p:nvPr/>
        </p:nvSpPr>
        <p:spPr>
          <a:xfrm>
            <a:off x="2382243" y="2322792"/>
            <a:ext cx="5106013" cy="146087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900"/>
              </a:lnSpc>
              <a:defRPr b="1" spc="104" sz="2100">
                <a:latin typeface="HK Grotesk Bold"/>
                <a:ea typeface="HK Grotesk Bold"/>
                <a:cs typeface="HK Grotesk Bold"/>
                <a:sym typeface="HK Grotesk Bold"/>
              </a:defRPr>
            </a:lvl1pPr>
          </a:lstStyle>
          <a:p>
            <a:pPr/>
            <a:r>
              <a:t>After the system analyzes new safety images, it sends an automatic email report with the detection results for the analyzed images.</a:t>
            </a:r>
          </a:p>
        </p:txBody>
      </p:sp>
      <p:sp>
        <p:nvSpPr>
          <p:cNvPr id="205" name="TextBox 18"/>
          <p:cNvSpPr txBox="1"/>
          <p:nvPr/>
        </p:nvSpPr>
        <p:spPr>
          <a:xfrm>
            <a:off x="2156373" y="1578170"/>
            <a:ext cx="5557754" cy="65403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5000"/>
              </a:lnSpc>
              <a:defRPr b="1" sz="5000">
                <a:solidFill>
                  <a:srgbClr val="255C8C"/>
                </a:solidFill>
                <a:latin typeface="HK Grotesk Bold"/>
                <a:ea typeface="HK Grotesk Bold"/>
                <a:cs typeface="HK Grotesk Bold"/>
                <a:sym typeface="HK Grotesk Bold"/>
              </a:defRPr>
            </a:lvl1pPr>
          </a:lstStyle>
          <a:p>
            <a:pPr/>
            <a:r>
              <a:t>Safety Report</a:t>
            </a:r>
          </a:p>
        </p:txBody>
      </p:sp>
      <p:sp>
        <p:nvSpPr>
          <p:cNvPr id="206" name="Freeform 20"/>
          <p:cNvSpPr/>
          <p:nvPr/>
        </p:nvSpPr>
        <p:spPr>
          <a:xfrm>
            <a:off x="1867424" y="5737645"/>
            <a:ext cx="6386354" cy="3242109"/>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171" y="0"/>
                </a:moveTo>
                <a:lnTo>
                  <a:pt x="21429" y="0"/>
                </a:lnTo>
                <a:cubicBezTo>
                  <a:pt x="21474" y="0"/>
                  <a:pt x="21518" y="36"/>
                  <a:pt x="21550" y="99"/>
                </a:cubicBezTo>
                <a:cubicBezTo>
                  <a:pt x="21582" y="162"/>
                  <a:pt x="21600" y="248"/>
                  <a:pt x="21600" y="337"/>
                </a:cubicBezTo>
                <a:lnTo>
                  <a:pt x="21600" y="21263"/>
                </a:lnTo>
                <a:cubicBezTo>
                  <a:pt x="21600" y="21352"/>
                  <a:pt x="21582" y="21438"/>
                  <a:pt x="21550" y="21501"/>
                </a:cubicBezTo>
                <a:cubicBezTo>
                  <a:pt x="21518" y="21564"/>
                  <a:pt x="21474" y="21600"/>
                  <a:pt x="21429" y="21600"/>
                </a:cubicBezTo>
                <a:lnTo>
                  <a:pt x="171" y="21600"/>
                </a:lnTo>
                <a:cubicBezTo>
                  <a:pt x="126" y="21600"/>
                  <a:pt x="82" y="21564"/>
                  <a:pt x="50" y="21501"/>
                </a:cubicBezTo>
                <a:cubicBezTo>
                  <a:pt x="18" y="21438"/>
                  <a:pt x="0" y="21352"/>
                  <a:pt x="0" y="21263"/>
                </a:cubicBezTo>
                <a:lnTo>
                  <a:pt x="0" y="337"/>
                </a:lnTo>
                <a:cubicBezTo>
                  <a:pt x="0" y="248"/>
                  <a:pt x="18" y="162"/>
                  <a:pt x="50" y="99"/>
                </a:cubicBezTo>
                <a:cubicBezTo>
                  <a:pt x="82" y="36"/>
                  <a:pt x="126" y="0"/>
                  <a:pt x="171" y="0"/>
                </a:cubicBezTo>
                <a:close/>
              </a:path>
            </a:pathLst>
          </a:custGeom>
          <a:solidFill>
            <a:srgbClr val="FFFFFF"/>
          </a:solidFill>
          <a:ln w="12700">
            <a:miter lim="400000"/>
          </a:ln>
        </p:spPr>
        <p:txBody>
          <a:bodyPr lIns="45719" rIns="45719"/>
          <a:lstStyle/>
          <a:p>
            <a:pPr/>
          </a:p>
        </p:txBody>
      </p:sp>
      <p:sp>
        <p:nvSpPr>
          <p:cNvPr id="207" name="TextBox 22"/>
          <p:cNvSpPr txBox="1"/>
          <p:nvPr/>
        </p:nvSpPr>
        <p:spPr>
          <a:xfrm>
            <a:off x="2156373" y="6299620"/>
            <a:ext cx="5749257" cy="219747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2900"/>
              </a:lnSpc>
              <a:defRPr b="1" spc="104" sz="2100">
                <a:latin typeface="HK Grotesk Bold"/>
                <a:ea typeface="HK Grotesk Bold"/>
                <a:cs typeface="HK Grotesk Bold"/>
                <a:sym typeface="HK Grotesk Bold"/>
              </a:defRPr>
            </a:pPr>
            <a:r>
              <a:t>Currently, the email is sent to the developer's email for testing:</a:t>
            </a:r>
          </a:p>
          <a:p>
            <a:pPr>
              <a:lnSpc>
                <a:spcPts val="2900"/>
              </a:lnSpc>
              <a:defRPr b="1" spc="104" sz="2100">
                <a:latin typeface="HK Grotesk Bold"/>
                <a:ea typeface="HK Grotesk Bold"/>
                <a:cs typeface="HK Grotesk Bold"/>
                <a:sym typeface="HK Grotesk Bold"/>
              </a:defRPr>
            </a:pPr>
            <a:r>
              <a:t>Lena.mhamed@hotmail.com</a:t>
            </a:r>
          </a:p>
          <a:p>
            <a:pPr>
              <a:lnSpc>
                <a:spcPts val="2900"/>
              </a:lnSpc>
              <a:defRPr b="1" spc="104" sz="2100">
                <a:latin typeface="HK Grotesk Bold"/>
                <a:ea typeface="HK Grotesk Bold"/>
                <a:cs typeface="HK Grotesk Bold"/>
                <a:sym typeface="HK Grotesk Bold"/>
              </a:defRPr>
            </a:pPr>
            <a:r>
              <a:t>This can be easily changed by the developer to any manager or safety supervisor's email address in the code.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Freeform 2"/>
          <p:cNvSpPr/>
          <p:nvPr/>
        </p:nvSpPr>
        <p:spPr>
          <a:xfrm>
            <a:off x="0" y="0"/>
            <a:ext cx="18288000" cy="10287000"/>
          </a:xfrm>
          <a:prstGeom prst="rect">
            <a:avLst/>
          </a:prstGeom>
          <a:blipFill>
            <a:blip r:embed="rId2"/>
            <a:stretch>
              <a:fillRect/>
            </a:stretch>
          </a:blipFill>
          <a:ln w="12700">
            <a:miter lim="400000"/>
          </a:ln>
        </p:spPr>
        <p:txBody>
          <a:bodyPr lIns="45719" rIns="45719"/>
          <a:lstStyle/>
          <a:p>
            <a:pPr/>
          </a:p>
        </p:txBody>
      </p:sp>
      <p:pic>
        <p:nvPicPr>
          <p:cNvPr id="210" name="Picture 4" descr="Picture 4"/>
          <p:cNvPicPr>
            <a:picLocks noChangeAspect="1"/>
          </p:cNvPicPr>
          <p:nvPr/>
        </p:nvPicPr>
        <p:blipFill>
          <a:blip r:embed="rId3">
            <a:extLst/>
          </a:blip>
          <a:srcRect l="0" t="25802" r="0" b="25802"/>
          <a:stretch>
            <a:fillRect/>
          </a:stretch>
        </p:blipFill>
        <p:spPr>
          <a:xfrm>
            <a:off x="0" y="-957516"/>
            <a:ext cx="18288000" cy="5878290"/>
          </a:xfrm>
          <a:prstGeom prst="rect">
            <a:avLst/>
          </a:prstGeom>
          <a:ln w="12700">
            <a:miter lim="400000"/>
          </a:ln>
        </p:spPr>
      </p:pic>
      <p:sp>
        <p:nvSpPr>
          <p:cNvPr id="211" name="Freeform 6"/>
          <p:cNvSpPr/>
          <p:nvPr/>
        </p:nvSpPr>
        <p:spPr>
          <a:xfrm rot="10800000">
            <a:off x="12574286" y="9525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212" name="Freeform 9"/>
          <p:cNvSpPr/>
          <p:nvPr/>
        </p:nvSpPr>
        <p:spPr>
          <a:xfrm>
            <a:off x="-949226" y="-1"/>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FFFFFF"/>
          </a:solidFill>
          <a:ln w="12700">
            <a:miter lim="400000"/>
          </a:ln>
        </p:spPr>
        <p:txBody>
          <a:bodyPr lIns="45719" rIns="45719"/>
          <a:lstStyle/>
          <a:p>
            <a:pPr/>
          </a:p>
        </p:txBody>
      </p:sp>
      <p:sp>
        <p:nvSpPr>
          <p:cNvPr id="213" name="TextBox 11"/>
          <p:cNvSpPr txBox="1"/>
          <p:nvPr/>
        </p:nvSpPr>
        <p:spPr>
          <a:xfrm>
            <a:off x="566051" y="5327412"/>
            <a:ext cx="16539428" cy="82391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6000"/>
              </a:lnSpc>
              <a:defRPr b="1" sz="5400">
                <a:solidFill>
                  <a:srgbClr val="255C8C"/>
                </a:solidFill>
                <a:latin typeface="HK Grotesk Bold"/>
                <a:ea typeface="HK Grotesk Bold"/>
                <a:cs typeface="HK Grotesk Bold"/>
                <a:sym typeface="HK Grotesk Bold"/>
              </a:defRPr>
            </a:lvl1pPr>
          </a:lstStyle>
          <a:p>
            <a:pPr/>
            <a:r>
              <a:t>📞 Need Help or Want to Customize the System?</a:t>
            </a:r>
          </a:p>
        </p:txBody>
      </p:sp>
      <p:sp>
        <p:nvSpPr>
          <p:cNvPr id="214" name="TextBox 12"/>
          <p:cNvSpPr txBox="1"/>
          <p:nvPr/>
        </p:nvSpPr>
        <p:spPr>
          <a:xfrm>
            <a:off x="1342068" y="6330712"/>
            <a:ext cx="12097978" cy="214273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3400"/>
              </a:lnSpc>
              <a:defRPr spc="124" sz="2400">
                <a:solidFill>
                  <a:srgbClr val="255C8C"/>
                </a:solidFill>
                <a:latin typeface="HK Grotesk"/>
                <a:ea typeface="HK Grotesk"/>
                <a:cs typeface="HK Grotesk"/>
                <a:sym typeface="HK Grotesk"/>
              </a:defRPr>
            </a:pPr>
            <a:r>
              <a:t>Feel free to reach out for:</a:t>
            </a:r>
          </a:p>
          <a:p>
            <a:pPr lvl="1" marL="539748" indent="-269875">
              <a:lnSpc>
                <a:spcPts val="3400"/>
              </a:lnSpc>
              <a:buSzPct val="100000"/>
              <a:buFont typeface="Arial"/>
              <a:buChar char="•"/>
              <a:defRPr spc="124" sz="2400">
                <a:solidFill>
                  <a:srgbClr val="255C8C"/>
                </a:solidFill>
                <a:latin typeface="HK Grotesk"/>
                <a:ea typeface="HK Grotesk"/>
                <a:cs typeface="HK Grotesk"/>
                <a:sym typeface="HK Grotesk"/>
              </a:defRPr>
            </a:pPr>
            <a:r>
              <a:t>Changing email settings</a:t>
            </a:r>
          </a:p>
          <a:p>
            <a:pPr lvl="1" marL="539748" indent="-269875">
              <a:lnSpc>
                <a:spcPts val="3400"/>
              </a:lnSpc>
              <a:buSzPct val="100000"/>
              <a:buFont typeface="Arial"/>
              <a:buChar char="•"/>
              <a:defRPr spc="124" sz="2400">
                <a:solidFill>
                  <a:srgbClr val="255C8C"/>
                </a:solidFill>
                <a:latin typeface="HK Grotesk"/>
                <a:ea typeface="HK Grotesk"/>
                <a:cs typeface="HK Grotesk"/>
                <a:sym typeface="HK Grotesk"/>
              </a:defRPr>
            </a:pPr>
            <a:r>
              <a:t>Adding new users or roles</a:t>
            </a:r>
          </a:p>
          <a:p>
            <a:pPr lvl="1" marL="539748" indent="-269875">
              <a:lnSpc>
                <a:spcPts val="3400"/>
              </a:lnSpc>
              <a:buSzPct val="100000"/>
              <a:buFont typeface="Arial"/>
              <a:buChar char="•"/>
              <a:defRPr spc="124" sz="2400">
                <a:solidFill>
                  <a:srgbClr val="255C8C"/>
                </a:solidFill>
                <a:latin typeface="HK Grotesk"/>
                <a:ea typeface="HK Grotesk"/>
                <a:cs typeface="HK Grotesk"/>
                <a:sym typeface="HK Grotesk"/>
              </a:defRPr>
            </a:pPr>
            <a:r>
              <a:t>Expanding to customer access</a:t>
            </a:r>
          </a:p>
          <a:p>
            <a:pPr lvl="1" marL="539748" indent="-269875">
              <a:lnSpc>
                <a:spcPts val="3400"/>
              </a:lnSpc>
              <a:buSzPct val="100000"/>
              <a:buFont typeface="Arial"/>
              <a:buChar char="•"/>
              <a:defRPr spc="124" sz="2400">
                <a:solidFill>
                  <a:srgbClr val="255C8C"/>
                </a:solidFill>
                <a:latin typeface="HK Grotesk"/>
                <a:ea typeface="HK Grotesk"/>
                <a:cs typeface="HK Grotesk"/>
                <a:sym typeface="HK Grotesk"/>
              </a:defRPr>
            </a:pPr>
            <a:r>
              <a:t>others</a:t>
            </a:r>
          </a:p>
        </p:txBody>
      </p:sp>
      <p:sp>
        <p:nvSpPr>
          <p:cNvPr id="215" name="TextBox 13"/>
          <p:cNvSpPr txBox="1"/>
          <p:nvPr/>
        </p:nvSpPr>
        <p:spPr>
          <a:xfrm>
            <a:off x="12800609" y="7618094"/>
            <a:ext cx="5295529" cy="198157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ctr">
              <a:lnSpc>
                <a:spcPts val="4100"/>
              </a:lnSpc>
              <a:defRPr b="1" spc="149" sz="2900">
                <a:solidFill>
                  <a:srgbClr val="255C8C"/>
                </a:solidFill>
                <a:latin typeface="HK Grotesk Bold"/>
                <a:ea typeface="HK Grotesk Bold"/>
                <a:cs typeface="HK Grotesk Bold"/>
                <a:sym typeface="HK Grotesk Bold"/>
              </a:defRPr>
            </a:pPr>
            <a:r>
              <a:t>📞 Let’s Stay Connected</a:t>
            </a:r>
          </a:p>
          <a:p>
            <a:pPr algn="ctr">
              <a:lnSpc>
                <a:spcPts val="2900"/>
              </a:lnSpc>
              <a:defRPr spc="104" sz="2100">
                <a:solidFill>
                  <a:srgbClr val="255C8C"/>
                </a:solidFill>
                <a:latin typeface="HK Grotesk"/>
                <a:ea typeface="HK Grotesk"/>
                <a:cs typeface="HK Grotesk"/>
                <a:sym typeface="HK Grotesk"/>
              </a:defRPr>
            </a:pPr>
            <a:r>
              <a:t>📱 Phone: +972 54-635-3123</a:t>
            </a:r>
          </a:p>
          <a:p>
            <a:pPr algn="ctr">
              <a:lnSpc>
                <a:spcPts val="2900"/>
              </a:lnSpc>
              <a:defRPr spc="104" sz="2100">
                <a:solidFill>
                  <a:srgbClr val="255C8C"/>
                </a:solidFill>
                <a:latin typeface="HK Grotesk"/>
                <a:ea typeface="HK Grotesk"/>
                <a:cs typeface="HK Grotesk"/>
                <a:sym typeface="HK Grotesk"/>
              </a:defRPr>
            </a:pPr>
            <a:r>
              <a:t> 📧 Email: lena.mhamed@hotmail.com</a:t>
            </a:r>
          </a:p>
          <a:p>
            <a:pPr algn="ctr">
              <a:lnSpc>
                <a:spcPts val="2900"/>
              </a:lnSpc>
              <a:defRPr spc="104" sz="2100">
                <a:solidFill>
                  <a:srgbClr val="255C8C"/>
                </a:solidFill>
                <a:latin typeface="HK Grotesk"/>
                <a:ea typeface="HK Grotesk"/>
                <a:cs typeface="HK Grotesk"/>
                <a:sym typeface="HK Grotesk"/>
              </a:defRPr>
            </a:pPr>
            <a:r>
              <a:t> 💬 WhatsApp: </a:t>
            </a:r>
            <a:r>
              <a:rPr u="sng">
                <a:solidFill>
                  <a:srgbClr val="0000FF"/>
                </a:solidFill>
                <a:uFill>
                  <a:solidFill>
                    <a:srgbClr val="0000FF"/>
                  </a:solidFill>
                </a:uFill>
                <a:hlinkClick r:id="rId4" invalidUrl="" action="" tgtFrame="" tooltip="" history="1" highlightClick="0" endSnd="0"/>
              </a:rPr>
              <a:t>Message Me on WhatsApp</a:t>
            </a:r>
          </a:p>
        </p:txBody>
      </p:sp>
      <p:sp>
        <p:nvSpPr>
          <p:cNvPr id="216" name="TextBox 14"/>
          <p:cNvSpPr txBox="1"/>
          <p:nvPr/>
        </p:nvSpPr>
        <p:spPr>
          <a:xfrm>
            <a:off x="1996731" y="9149715"/>
            <a:ext cx="8236076" cy="922180"/>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3600"/>
              </a:lnSpc>
              <a:defRPr b="1" spc="129" sz="2500">
                <a:solidFill>
                  <a:srgbClr val="42362C"/>
                </a:solidFill>
                <a:latin typeface="HK Grotesk Bold"/>
                <a:ea typeface="HK Grotesk Bold"/>
                <a:cs typeface="HK Grotesk Bold"/>
                <a:sym typeface="HK Grotesk Bold"/>
              </a:defRPr>
            </a:lvl1pPr>
          </a:lstStyle>
          <a:p>
            <a:pPr/>
            <a:r>
              <a:t>🚧 Build smart. Build safe. Build with BuildTech. 🚀</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Freeform 2"/>
          <p:cNvSpPr/>
          <p:nvPr/>
        </p:nvSpPr>
        <p:spPr>
          <a:xfrm>
            <a:off x="0" y="0"/>
            <a:ext cx="18288000" cy="10287000"/>
          </a:xfrm>
          <a:prstGeom prst="rect">
            <a:avLst/>
          </a:prstGeom>
          <a:blipFill>
            <a:blip r:embed="rId2"/>
            <a:stretch>
              <a:fillRect/>
            </a:stretch>
          </a:blipFill>
          <a:ln w="12700">
            <a:miter lim="400000"/>
          </a:ln>
        </p:spPr>
        <p:txBody>
          <a:bodyPr lIns="45719" rIns="45719"/>
          <a:lstStyle/>
          <a:p>
            <a:pPr/>
          </a:p>
        </p:txBody>
      </p:sp>
      <p:sp>
        <p:nvSpPr>
          <p:cNvPr id="219" name="Freeform 4"/>
          <p:cNvSpPr/>
          <p:nvPr/>
        </p:nvSpPr>
        <p:spPr>
          <a:xfrm>
            <a:off x="-949226" y="-1"/>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220" name="Freeform 7"/>
          <p:cNvSpPr/>
          <p:nvPr/>
        </p:nvSpPr>
        <p:spPr>
          <a:xfrm rot="10800000">
            <a:off x="12574286" y="9525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221" name="Freeform 9"/>
          <p:cNvSpPr/>
          <p:nvPr/>
        </p:nvSpPr>
        <p:spPr>
          <a:xfrm>
            <a:off x="17062876" y="762000"/>
            <a:ext cx="392849" cy="97856"/>
          </a:xfrm>
          <a:prstGeom prst="rect">
            <a:avLst/>
          </a:prstGeom>
          <a:blipFill>
            <a:blip r:embed="rId3"/>
            <a:stretch>
              <a:fillRect/>
            </a:stretch>
          </a:blipFill>
          <a:ln w="12700">
            <a:miter lim="400000"/>
          </a:ln>
        </p:spPr>
        <p:txBody>
          <a:bodyPr lIns="45719" rIns="45719"/>
          <a:lstStyle/>
          <a:p>
            <a:pPr/>
          </a:p>
        </p:txBody>
      </p:sp>
      <p:sp>
        <p:nvSpPr>
          <p:cNvPr id="222" name="TextBox 10"/>
          <p:cNvSpPr txBox="1"/>
          <p:nvPr/>
        </p:nvSpPr>
        <p:spPr>
          <a:xfrm>
            <a:off x="1146178" y="1807210"/>
            <a:ext cx="13349346" cy="91120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100"/>
              </a:lnSpc>
              <a:defRPr b="1" sz="6500">
                <a:solidFill>
                  <a:srgbClr val="255C8C"/>
                </a:solidFill>
                <a:latin typeface="HK Grotesk Bold"/>
                <a:ea typeface="HK Grotesk Bold"/>
                <a:cs typeface="HK Grotesk Bold"/>
                <a:sym typeface="HK Grotesk Bold"/>
              </a:defRPr>
            </a:lvl1pPr>
          </a:lstStyle>
          <a:p>
            <a:pPr/>
            <a:r>
              <a:t>Thank You for Using BuildTech</a:t>
            </a:r>
          </a:p>
        </p:txBody>
      </p:sp>
      <p:sp>
        <p:nvSpPr>
          <p:cNvPr id="223" name="TextBox 11"/>
          <p:cNvSpPr txBox="1"/>
          <p:nvPr/>
        </p:nvSpPr>
        <p:spPr>
          <a:xfrm>
            <a:off x="2068743" y="3457485"/>
            <a:ext cx="14150513" cy="383254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4300"/>
              </a:lnSpc>
              <a:defRPr b="1" spc="154" sz="3000">
                <a:latin typeface="HK Grotesk Bold"/>
                <a:ea typeface="HK Grotesk Bold"/>
                <a:cs typeface="HK Grotesk Bold"/>
                <a:sym typeface="HK Grotesk Bold"/>
              </a:defRPr>
            </a:pPr>
            <a:r>
              <a:t>BuildTech is here to make your construction project management safer, smarter, and more efficient.</a:t>
            </a:r>
          </a:p>
          <a:p>
            <a:pPr>
              <a:lnSpc>
                <a:spcPts val="4300"/>
              </a:lnSpc>
              <a:defRPr b="1" spc="154" sz="3000">
                <a:latin typeface="HK Grotesk Bold"/>
                <a:ea typeface="HK Grotesk Bold"/>
                <a:cs typeface="HK Grotesk Bold"/>
                <a:sym typeface="HK Grotesk Bold"/>
              </a:defRPr>
            </a:pPr>
            <a:r>
              <a:t>Our system helps you:</a:t>
            </a:r>
          </a:p>
          <a:p>
            <a:pPr>
              <a:lnSpc>
                <a:spcPts val="4300"/>
              </a:lnSpc>
              <a:defRPr b="1" spc="154" sz="3000">
                <a:latin typeface="HK Grotesk Bold"/>
                <a:ea typeface="HK Grotesk Bold"/>
                <a:cs typeface="HK Grotesk Bold"/>
                <a:sym typeface="HK Grotesk Bold"/>
              </a:defRPr>
            </a:pPr>
            <a:r>
              <a:t>🧠 Stay organized with centralized project info</a:t>
            </a:r>
          </a:p>
          <a:p>
            <a:pPr>
              <a:lnSpc>
                <a:spcPts val="4300"/>
              </a:lnSpc>
              <a:defRPr b="1" spc="154" sz="3000">
                <a:latin typeface="HK Grotesk Bold"/>
                <a:ea typeface="HK Grotesk Bold"/>
                <a:cs typeface="HK Grotesk Bold"/>
                <a:sym typeface="HK Grotesk Bold"/>
              </a:defRPr>
            </a:pPr>
            <a:r>
              <a:t>🛠️ Keep track of safety using AI image analysis</a:t>
            </a:r>
          </a:p>
          <a:p>
            <a:pPr>
              <a:lnSpc>
                <a:spcPts val="4300"/>
              </a:lnSpc>
              <a:defRPr b="1" spc="154" sz="3000">
                <a:latin typeface="HK Grotesk Bold"/>
                <a:ea typeface="HK Grotesk Bold"/>
                <a:cs typeface="HK Grotesk Bold"/>
                <a:sym typeface="HK Grotesk Bold"/>
              </a:defRPr>
            </a:pPr>
            <a:r>
              <a:t>📊 Monitor progress with dashboards and visuals</a:t>
            </a:r>
          </a:p>
          <a:p>
            <a:pPr>
              <a:lnSpc>
                <a:spcPts val="4300"/>
              </a:lnSpc>
              <a:defRPr b="1" spc="154" sz="3000">
                <a:latin typeface="HK Grotesk Bold"/>
                <a:ea typeface="HK Grotesk Bold"/>
                <a:cs typeface="HK Grotesk Bold"/>
                <a:sym typeface="HK Grotesk Bold"/>
              </a:defRPr>
            </a:pPr>
            <a:r>
              <a:t>📬 Receive automatic reports and alerts</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55C8C"/>
        </a:solidFill>
      </p:bgPr>
    </p:bg>
    <p:spTree>
      <p:nvGrpSpPr>
        <p:cNvPr id="1" name=""/>
        <p:cNvGrpSpPr/>
        <p:nvPr/>
      </p:nvGrpSpPr>
      <p:grpSpPr>
        <a:xfrm>
          <a:off x="0" y="0"/>
          <a:ext cx="0" cy="0"/>
          <a:chOff x="0" y="0"/>
          <a:chExt cx="0" cy="0"/>
        </a:xfrm>
      </p:grpSpPr>
      <p:sp>
        <p:nvSpPr>
          <p:cNvPr id="225" name="Freeform 3"/>
          <p:cNvSpPr/>
          <p:nvPr/>
        </p:nvSpPr>
        <p:spPr>
          <a:xfrm>
            <a:off x="-949226" y="-1"/>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FFFFFF"/>
          </a:solidFill>
          <a:ln w="12700">
            <a:miter lim="400000"/>
          </a:ln>
        </p:spPr>
        <p:txBody>
          <a:bodyPr lIns="45719" rIns="45719"/>
          <a:lstStyle/>
          <a:p>
            <a:pPr/>
          </a:p>
        </p:txBody>
      </p:sp>
      <p:sp>
        <p:nvSpPr>
          <p:cNvPr id="226" name="Freeform 6"/>
          <p:cNvSpPr/>
          <p:nvPr/>
        </p:nvSpPr>
        <p:spPr>
          <a:xfrm rot="10800000">
            <a:off x="12574286" y="9525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FFFFFF"/>
          </a:solidFill>
          <a:ln w="12700">
            <a:miter lim="400000"/>
          </a:ln>
        </p:spPr>
        <p:txBody>
          <a:bodyPr lIns="45719" rIns="45719"/>
          <a:lstStyle/>
          <a:p>
            <a:pPr/>
          </a:p>
        </p:txBody>
      </p:sp>
      <p:sp>
        <p:nvSpPr>
          <p:cNvPr id="227" name="Freeform 8"/>
          <p:cNvSpPr/>
          <p:nvPr/>
        </p:nvSpPr>
        <p:spPr>
          <a:xfrm>
            <a:off x="17062876" y="762000"/>
            <a:ext cx="392849" cy="97856"/>
          </a:xfrm>
          <a:prstGeom prst="rect">
            <a:avLst/>
          </a:prstGeom>
          <a:blipFill>
            <a:blip r:embed="rId2"/>
            <a:stretch>
              <a:fillRect/>
            </a:stretch>
          </a:blipFill>
          <a:ln w="12700">
            <a:miter lim="400000"/>
          </a:ln>
        </p:spPr>
        <p:txBody>
          <a:bodyPr lIns="45719" rIns="45719"/>
          <a:lstStyle/>
          <a:p>
            <a:pPr/>
          </a:p>
        </p:txBody>
      </p:sp>
      <p:sp>
        <p:nvSpPr>
          <p:cNvPr id="228" name="TextBox 9"/>
          <p:cNvSpPr txBox="1"/>
          <p:nvPr/>
        </p:nvSpPr>
        <p:spPr>
          <a:xfrm>
            <a:off x="1028700" y="3320622"/>
            <a:ext cx="15837753" cy="375876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30700"/>
              </a:lnSpc>
              <a:defRPr spc="-879" sz="21900">
                <a:solidFill>
                  <a:srgbClr val="FFFFFF"/>
                </a:solidFill>
                <a:latin typeface="HK Grotesk"/>
                <a:ea typeface="HK Grotesk"/>
                <a:cs typeface="HK Grotesk"/>
                <a:sym typeface="HK Grotesk"/>
              </a:defRPr>
            </a:lvl1pPr>
          </a:lstStyle>
          <a:p>
            <a:pPr/>
            <a:r>
              <a:t>Thank you!</a:t>
            </a:r>
          </a:p>
        </p:txBody>
      </p:sp>
      <p:sp>
        <p:nvSpPr>
          <p:cNvPr id="229" name="Freeform 10"/>
          <p:cNvSpPr/>
          <p:nvPr/>
        </p:nvSpPr>
        <p:spPr>
          <a:xfrm flipH="1">
            <a:off x="1959399" y="3739722"/>
            <a:ext cx="633493" cy="484910"/>
          </a:xfrm>
          <a:prstGeom prst="rect">
            <a:avLst/>
          </a:prstGeom>
          <a:blipFill>
            <a:blip r:embed="rId3"/>
            <a:stretch>
              <a:fillRect/>
            </a:stretch>
          </a:blipFill>
          <a:ln w="12700">
            <a:miter lim="400000"/>
          </a:ln>
        </p:spPr>
        <p:txBody>
          <a:bodyPr lIns="45719" rIns="45719"/>
          <a:lstStyle/>
          <a:p>
            <a:pP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04" name="Freeform 2"/>
          <p:cNvSpPr/>
          <p:nvPr/>
        </p:nvSpPr>
        <p:spPr>
          <a:xfrm>
            <a:off x="0" y="0"/>
            <a:ext cx="18288000" cy="10287000"/>
          </a:xfrm>
          <a:prstGeom prst="rect">
            <a:avLst/>
          </a:prstGeom>
          <a:blipFill>
            <a:blip r:embed="rId2"/>
            <a:stretch>
              <a:fillRect/>
            </a:stretch>
          </a:blipFill>
          <a:ln w="12700">
            <a:miter lim="400000"/>
          </a:ln>
        </p:spPr>
        <p:txBody>
          <a:bodyPr lIns="45719" rIns="45719"/>
          <a:lstStyle/>
          <a:p>
            <a:pPr/>
          </a:p>
        </p:txBody>
      </p:sp>
      <p:pic>
        <p:nvPicPr>
          <p:cNvPr id="105" name="Picture 4" descr="Picture 4"/>
          <p:cNvPicPr>
            <a:picLocks noChangeAspect="1"/>
          </p:cNvPicPr>
          <p:nvPr/>
        </p:nvPicPr>
        <p:blipFill>
          <a:blip r:embed="rId3">
            <a:extLst/>
          </a:blip>
          <a:srcRect l="2205" t="0" r="2205" b="63854"/>
          <a:stretch>
            <a:fillRect/>
          </a:stretch>
        </p:blipFill>
        <p:spPr>
          <a:xfrm>
            <a:off x="4013515" y="2509142"/>
            <a:ext cx="9912782" cy="2103765"/>
          </a:xfrm>
          <a:prstGeom prst="rect">
            <a:avLst/>
          </a:prstGeom>
          <a:ln w="12700">
            <a:miter lim="400000"/>
          </a:ln>
        </p:spPr>
      </p:pic>
      <p:sp>
        <p:nvSpPr>
          <p:cNvPr id="106" name="Freeform 6"/>
          <p:cNvSpPr/>
          <p:nvPr/>
        </p:nvSpPr>
        <p:spPr>
          <a:xfrm>
            <a:off x="-949226" y="-1"/>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07" name="Freeform 8"/>
          <p:cNvSpPr/>
          <p:nvPr/>
        </p:nvSpPr>
        <p:spPr>
          <a:xfrm>
            <a:off x="17062876" y="762000"/>
            <a:ext cx="392849" cy="97856"/>
          </a:xfrm>
          <a:prstGeom prst="rect">
            <a:avLst/>
          </a:prstGeom>
          <a:blipFill>
            <a:blip r:embed="rId4"/>
            <a:stretch>
              <a:fillRect/>
            </a:stretch>
          </a:blipFill>
          <a:ln w="12700">
            <a:miter lim="400000"/>
          </a:ln>
        </p:spPr>
        <p:txBody>
          <a:bodyPr lIns="45719" rIns="45719"/>
          <a:lstStyle/>
          <a:p>
            <a:pPr/>
          </a:p>
        </p:txBody>
      </p:sp>
      <p:sp>
        <p:nvSpPr>
          <p:cNvPr id="108" name="Freeform 10"/>
          <p:cNvSpPr/>
          <p:nvPr/>
        </p:nvSpPr>
        <p:spPr>
          <a:xfrm rot="10800000">
            <a:off x="12574286" y="9525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09" name="TextBox 12"/>
          <p:cNvSpPr txBox="1"/>
          <p:nvPr/>
        </p:nvSpPr>
        <p:spPr>
          <a:xfrm>
            <a:off x="3214398" y="5417244"/>
            <a:ext cx="11859202" cy="201205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ctr">
              <a:lnSpc>
                <a:spcPts val="3200"/>
              </a:lnSpc>
              <a:defRPr sz="2100">
                <a:latin typeface="Open Sans"/>
                <a:ea typeface="Open Sans"/>
                <a:cs typeface="Open Sans"/>
                <a:sym typeface="Open Sans"/>
              </a:defRPr>
            </a:pPr>
            <a:r>
              <a:t>BuildTech is a comprehensive construction project management system designed specifically to streamline the management of construction projects. It is intended for managers and administrators who are responsible for overseeing and tracking the progress of construction projects from start to finish and </a:t>
            </a:r>
            <a:r>
              <a:rPr b="1">
                <a:latin typeface="Open Sans Bold"/>
                <a:ea typeface="Open Sans Bold"/>
                <a:cs typeface="Open Sans Bold"/>
                <a:sym typeface="Open Sans Bold"/>
              </a:rPr>
              <a:t>maintaining safety</a:t>
            </a:r>
            <a:r>
              <a:t> which is the important part I want to emphasize and present in this document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11" name="Freeform 2"/>
          <p:cNvSpPr/>
          <p:nvPr/>
        </p:nvSpPr>
        <p:spPr>
          <a:xfrm>
            <a:off x="0" y="0"/>
            <a:ext cx="18288000" cy="10287000"/>
          </a:xfrm>
          <a:prstGeom prst="rect">
            <a:avLst/>
          </a:prstGeom>
          <a:blipFill>
            <a:blip r:embed="rId2"/>
            <a:stretch>
              <a:fillRect/>
            </a:stretch>
          </a:blipFill>
          <a:ln w="12700">
            <a:miter lim="400000"/>
          </a:ln>
        </p:spPr>
        <p:txBody>
          <a:bodyPr lIns="45719" rIns="45719"/>
          <a:lstStyle/>
          <a:p>
            <a:pPr/>
          </a:p>
        </p:txBody>
      </p:sp>
      <p:sp>
        <p:nvSpPr>
          <p:cNvPr id="112" name="Freeform 4"/>
          <p:cNvSpPr/>
          <p:nvPr/>
        </p:nvSpPr>
        <p:spPr>
          <a:xfrm>
            <a:off x="-949226" y="-1"/>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13" name="Freeform 7"/>
          <p:cNvSpPr/>
          <p:nvPr/>
        </p:nvSpPr>
        <p:spPr>
          <a:xfrm rot="10800000">
            <a:off x="12574286" y="9525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14" name="Freeform 9"/>
          <p:cNvSpPr/>
          <p:nvPr/>
        </p:nvSpPr>
        <p:spPr>
          <a:xfrm>
            <a:off x="17062876" y="762000"/>
            <a:ext cx="392849" cy="97856"/>
          </a:xfrm>
          <a:prstGeom prst="rect">
            <a:avLst/>
          </a:prstGeom>
          <a:blipFill>
            <a:blip r:embed="rId3"/>
            <a:stretch>
              <a:fillRect/>
            </a:stretch>
          </a:blipFill>
          <a:ln w="12700">
            <a:miter lim="400000"/>
          </a:ln>
        </p:spPr>
        <p:txBody>
          <a:bodyPr lIns="45719" rIns="45719"/>
          <a:lstStyle/>
          <a:p>
            <a:pPr/>
          </a:p>
        </p:txBody>
      </p:sp>
      <p:sp>
        <p:nvSpPr>
          <p:cNvPr id="115" name="TextBox 10"/>
          <p:cNvSpPr txBox="1"/>
          <p:nvPr/>
        </p:nvSpPr>
        <p:spPr>
          <a:xfrm>
            <a:off x="12249363" y="3005117"/>
            <a:ext cx="2969270" cy="431621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just">
              <a:lnSpc>
                <a:spcPts val="3100"/>
              </a:lnSpc>
              <a:defRPr b="1" spc="67" sz="2200">
                <a:latin typeface="Open Sans Medium"/>
                <a:ea typeface="Open Sans Medium"/>
                <a:cs typeface="Open Sans Medium"/>
                <a:sym typeface="Open Sans Medium"/>
              </a:defRPr>
            </a:pPr>
            <a:r>
              <a:t>Welcome Message</a:t>
            </a:r>
          </a:p>
          <a:p>
            <a:pPr algn="just">
              <a:lnSpc>
                <a:spcPts val="3100"/>
              </a:lnSpc>
              <a:defRPr b="1" spc="67" sz="2200">
                <a:latin typeface="Open Sans Medium"/>
                <a:ea typeface="Open Sans Medium"/>
                <a:cs typeface="Open Sans Medium"/>
                <a:sym typeface="Open Sans Medium"/>
              </a:defRPr>
            </a:pPr>
            <a:r>
              <a:t>Table Of Contents</a:t>
            </a:r>
          </a:p>
          <a:p>
            <a:pPr algn="just">
              <a:lnSpc>
                <a:spcPts val="3100"/>
              </a:lnSpc>
              <a:defRPr b="1" spc="67" sz="2200">
                <a:latin typeface="Open Sans Medium"/>
                <a:ea typeface="Open Sans Medium"/>
                <a:cs typeface="Open Sans Medium"/>
                <a:sym typeface="Open Sans Medium"/>
              </a:defRPr>
            </a:pPr>
            <a:r>
              <a:t>The Landing page</a:t>
            </a:r>
          </a:p>
          <a:p>
            <a:pPr algn="just">
              <a:lnSpc>
                <a:spcPts val="3100"/>
              </a:lnSpc>
              <a:defRPr b="1" spc="67" sz="2200">
                <a:latin typeface="Open Sans Medium"/>
                <a:ea typeface="Open Sans Medium"/>
                <a:cs typeface="Open Sans Medium"/>
                <a:sym typeface="Open Sans Medium"/>
              </a:defRPr>
            </a:pPr>
            <a:r>
              <a:t>Manager Log In</a:t>
            </a:r>
          </a:p>
          <a:p>
            <a:pPr algn="just">
              <a:lnSpc>
                <a:spcPts val="3100"/>
              </a:lnSpc>
              <a:defRPr b="1" spc="67" sz="2200">
                <a:latin typeface="Open Sans Medium"/>
                <a:ea typeface="Open Sans Medium"/>
                <a:cs typeface="Open Sans Medium"/>
                <a:sym typeface="Open Sans Medium"/>
              </a:defRPr>
            </a:pPr>
            <a:r>
              <a:t>Home Page</a:t>
            </a:r>
          </a:p>
          <a:p>
            <a:pPr algn="just">
              <a:lnSpc>
                <a:spcPts val="3100"/>
              </a:lnSpc>
              <a:defRPr b="1" spc="67" sz="2200">
                <a:latin typeface="Open Sans Medium"/>
                <a:ea typeface="Open Sans Medium"/>
                <a:cs typeface="Open Sans Medium"/>
                <a:sym typeface="Open Sans Medium"/>
              </a:defRPr>
            </a:pPr>
            <a:r>
              <a:t>Projects Page</a:t>
            </a:r>
          </a:p>
          <a:p>
            <a:pPr algn="just">
              <a:lnSpc>
                <a:spcPts val="3100"/>
              </a:lnSpc>
              <a:defRPr b="1" spc="67" sz="2200">
                <a:latin typeface="Open Sans Medium"/>
                <a:ea typeface="Open Sans Medium"/>
                <a:cs typeface="Open Sans Medium"/>
                <a:sym typeface="Open Sans Medium"/>
              </a:defRPr>
            </a:pPr>
            <a:r>
              <a:t>Project Details</a:t>
            </a:r>
          </a:p>
          <a:p>
            <a:pPr algn="just">
              <a:lnSpc>
                <a:spcPts val="3100"/>
              </a:lnSpc>
              <a:defRPr b="1" spc="67" sz="2200">
                <a:latin typeface="Open Sans Medium"/>
                <a:ea typeface="Open Sans Medium"/>
                <a:cs typeface="Open Sans Medium"/>
                <a:sym typeface="Open Sans Medium"/>
              </a:defRPr>
            </a:pPr>
            <a:r>
              <a:t>Main Service -Safety</a:t>
            </a:r>
          </a:p>
          <a:p>
            <a:pPr algn="just">
              <a:lnSpc>
                <a:spcPts val="3100"/>
              </a:lnSpc>
              <a:defRPr b="1" spc="67" sz="2200">
                <a:latin typeface="Open Sans Medium"/>
                <a:ea typeface="Open Sans Medium"/>
                <a:cs typeface="Open Sans Medium"/>
                <a:sym typeface="Open Sans Medium"/>
              </a:defRPr>
            </a:pPr>
            <a:r>
              <a:t>Safety Report</a:t>
            </a:r>
          </a:p>
          <a:p>
            <a:pPr algn="just">
              <a:lnSpc>
                <a:spcPts val="3100"/>
              </a:lnSpc>
              <a:defRPr b="1" spc="67" sz="2200">
                <a:latin typeface="Open Sans Medium"/>
                <a:ea typeface="Open Sans Medium"/>
                <a:cs typeface="Open Sans Medium"/>
                <a:sym typeface="Open Sans Medium"/>
              </a:defRPr>
            </a:pPr>
            <a:r>
              <a:t>Contact Information</a:t>
            </a:r>
          </a:p>
          <a:p>
            <a:pPr algn="just">
              <a:lnSpc>
                <a:spcPts val="3100"/>
              </a:lnSpc>
              <a:defRPr b="1" spc="67" sz="2200">
                <a:latin typeface="Open Sans Medium"/>
                <a:ea typeface="Open Sans Medium"/>
                <a:cs typeface="Open Sans Medium"/>
                <a:sym typeface="Open Sans Medium"/>
              </a:defRPr>
            </a:pPr>
            <a:r>
              <a:t>Summary</a:t>
            </a:r>
          </a:p>
        </p:txBody>
      </p:sp>
      <p:sp>
        <p:nvSpPr>
          <p:cNvPr id="116" name="AutoShape 11"/>
          <p:cNvSpPr/>
          <p:nvPr/>
        </p:nvSpPr>
        <p:spPr>
          <a:xfrm flipH="1">
            <a:off x="14961190" y="3311459"/>
            <a:ext cx="1413459" cy="1"/>
          </a:xfrm>
          <a:prstGeom prst="line">
            <a:avLst/>
          </a:prstGeom>
          <a:ln w="28575" cap="rnd">
            <a:solidFill>
              <a:srgbClr val="000000"/>
            </a:solidFill>
            <a:prstDash val="sysDot"/>
          </a:ln>
        </p:spPr>
        <p:txBody>
          <a:bodyPr lIns="45719" rIns="45719"/>
          <a:lstStyle/>
          <a:p>
            <a:pPr/>
          </a:p>
        </p:txBody>
      </p:sp>
      <p:sp>
        <p:nvSpPr>
          <p:cNvPr id="117" name="AutoShape 12"/>
          <p:cNvSpPr/>
          <p:nvPr/>
        </p:nvSpPr>
        <p:spPr>
          <a:xfrm flipH="1">
            <a:off x="14877676" y="3690592"/>
            <a:ext cx="1496973" cy="1"/>
          </a:xfrm>
          <a:prstGeom prst="line">
            <a:avLst/>
          </a:prstGeom>
          <a:ln w="28575" cap="rnd">
            <a:solidFill>
              <a:srgbClr val="000000"/>
            </a:solidFill>
            <a:prstDash val="sysDot"/>
          </a:ln>
        </p:spPr>
        <p:txBody>
          <a:bodyPr lIns="45719" rIns="45719"/>
          <a:lstStyle/>
          <a:p>
            <a:pPr/>
          </a:p>
        </p:txBody>
      </p:sp>
      <p:sp>
        <p:nvSpPr>
          <p:cNvPr id="118" name="AutoShape 13"/>
          <p:cNvSpPr/>
          <p:nvPr/>
        </p:nvSpPr>
        <p:spPr>
          <a:xfrm flipH="1">
            <a:off x="14800882" y="4083813"/>
            <a:ext cx="1573766" cy="1"/>
          </a:xfrm>
          <a:prstGeom prst="line">
            <a:avLst/>
          </a:prstGeom>
          <a:ln w="28575" cap="rnd">
            <a:solidFill>
              <a:srgbClr val="000000"/>
            </a:solidFill>
            <a:prstDash val="sysDot"/>
          </a:ln>
        </p:spPr>
        <p:txBody>
          <a:bodyPr lIns="45719" rIns="45719"/>
          <a:lstStyle/>
          <a:p>
            <a:pPr/>
          </a:p>
        </p:txBody>
      </p:sp>
      <p:sp>
        <p:nvSpPr>
          <p:cNvPr id="119" name="AutoShape 14"/>
          <p:cNvSpPr/>
          <p:nvPr/>
        </p:nvSpPr>
        <p:spPr>
          <a:xfrm flipH="1">
            <a:off x="14583951" y="4470451"/>
            <a:ext cx="1790698" cy="1"/>
          </a:xfrm>
          <a:prstGeom prst="line">
            <a:avLst/>
          </a:prstGeom>
          <a:ln w="28575" cap="rnd">
            <a:solidFill>
              <a:srgbClr val="000000"/>
            </a:solidFill>
            <a:prstDash val="sysDot"/>
          </a:ln>
        </p:spPr>
        <p:txBody>
          <a:bodyPr lIns="45719" rIns="45719"/>
          <a:lstStyle/>
          <a:p>
            <a:pPr/>
          </a:p>
        </p:txBody>
      </p:sp>
      <p:sp>
        <p:nvSpPr>
          <p:cNvPr id="120" name="AutoShape 15"/>
          <p:cNvSpPr/>
          <p:nvPr/>
        </p:nvSpPr>
        <p:spPr>
          <a:xfrm flipH="1">
            <a:off x="14096739" y="4857303"/>
            <a:ext cx="2277909" cy="1"/>
          </a:xfrm>
          <a:prstGeom prst="line">
            <a:avLst/>
          </a:prstGeom>
          <a:ln w="28575" cap="rnd">
            <a:solidFill>
              <a:srgbClr val="000000"/>
            </a:solidFill>
            <a:prstDash val="sysDot"/>
          </a:ln>
        </p:spPr>
        <p:txBody>
          <a:bodyPr lIns="45719" rIns="45719"/>
          <a:lstStyle/>
          <a:p>
            <a:pPr/>
          </a:p>
        </p:txBody>
      </p:sp>
      <p:sp>
        <p:nvSpPr>
          <p:cNvPr id="121" name="AutoShape 16"/>
          <p:cNvSpPr/>
          <p:nvPr/>
        </p:nvSpPr>
        <p:spPr>
          <a:xfrm flipH="1">
            <a:off x="14675245" y="5245913"/>
            <a:ext cx="1699404" cy="1"/>
          </a:xfrm>
          <a:prstGeom prst="line">
            <a:avLst/>
          </a:prstGeom>
          <a:ln w="28575" cap="rnd">
            <a:solidFill>
              <a:srgbClr val="000000"/>
            </a:solidFill>
            <a:prstDash val="sysDot"/>
          </a:ln>
        </p:spPr>
        <p:txBody>
          <a:bodyPr lIns="45719" rIns="45719"/>
          <a:lstStyle/>
          <a:p>
            <a:pPr/>
          </a:p>
        </p:txBody>
      </p:sp>
      <p:sp>
        <p:nvSpPr>
          <p:cNvPr id="122" name="AutoShape 17"/>
          <p:cNvSpPr/>
          <p:nvPr/>
        </p:nvSpPr>
        <p:spPr>
          <a:xfrm flipH="1">
            <a:off x="14401279" y="5641630"/>
            <a:ext cx="1973370" cy="1"/>
          </a:xfrm>
          <a:prstGeom prst="line">
            <a:avLst/>
          </a:prstGeom>
          <a:ln w="28575" cap="rnd">
            <a:solidFill>
              <a:srgbClr val="000000"/>
            </a:solidFill>
            <a:prstDash val="sysDot"/>
          </a:ln>
        </p:spPr>
        <p:txBody>
          <a:bodyPr lIns="45719" rIns="45719"/>
          <a:lstStyle/>
          <a:p>
            <a:pPr/>
          </a:p>
        </p:txBody>
      </p:sp>
      <p:sp>
        <p:nvSpPr>
          <p:cNvPr id="123" name="AutoShape 18"/>
          <p:cNvSpPr/>
          <p:nvPr/>
        </p:nvSpPr>
        <p:spPr>
          <a:xfrm flipH="1">
            <a:off x="15393613" y="6027335"/>
            <a:ext cx="981036" cy="1"/>
          </a:xfrm>
          <a:prstGeom prst="line">
            <a:avLst/>
          </a:prstGeom>
          <a:ln w="28575" cap="rnd">
            <a:solidFill>
              <a:srgbClr val="000000"/>
            </a:solidFill>
            <a:prstDash val="sysDot"/>
          </a:ln>
        </p:spPr>
        <p:txBody>
          <a:bodyPr lIns="45719" rIns="45719"/>
          <a:lstStyle/>
          <a:p>
            <a:pPr/>
          </a:p>
        </p:txBody>
      </p:sp>
      <p:sp>
        <p:nvSpPr>
          <p:cNvPr id="124" name="AutoShape 19"/>
          <p:cNvSpPr/>
          <p:nvPr/>
        </p:nvSpPr>
        <p:spPr>
          <a:xfrm flipH="1">
            <a:off x="14401279" y="6428900"/>
            <a:ext cx="1973370" cy="1"/>
          </a:xfrm>
          <a:prstGeom prst="line">
            <a:avLst/>
          </a:prstGeom>
          <a:ln w="28575" cap="rnd">
            <a:solidFill>
              <a:srgbClr val="000000"/>
            </a:solidFill>
            <a:prstDash val="sysDot"/>
          </a:ln>
        </p:spPr>
        <p:txBody>
          <a:bodyPr lIns="45719" rIns="45719"/>
          <a:lstStyle/>
          <a:p>
            <a:pPr/>
          </a:p>
        </p:txBody>
      </p:sp>
      <p:sp>
        <p:nvSpPr>
          <p:cNvPr id="125" name="AutoShape 20"/>
          <p:cNvSpPr/>
          <p:nvPr/>
        </p:nvSpPr>
        <p:spPr>
          <a:xfrm flipH="1">
            <a:off x="15393613" y="6823165"/>
            <a:ext cx="981036" cy="1"/>
          </a:xfrm>
          <a:prstGeom prst="line">
            <a:avLst/>
          </a:prstGeom>
          <a:ln w="28575" cap="rnd">
            <a:solidFill>
              <a:srgbClr val="000000"/>
            </a:solidFill>
            <a:prstDash val="sysDot"/>
          </a:ln>
        </p:spPr>
        <p:txBody>
          <a:bodyPr lIns="45719" rIns="45719"/>
          <a:lstStyle/>
          <a:p>
            <a:pPr/>
          </a:p>
        </p:txBody>
      </p:sp>
      <p:sp>
        <p:nvSpPr>
          <p:cNvPr id="126" name="AutoShape 21"/>
          <p:cNvSpPr/>
          <p:nvPr/>
        </p:nvSpPr>
        <p:spPr>
          <a:xfrm flipH="1">
            <a:off x="14401279" y="7281881"/>
            <a:ext cx="1973371" cy="1"/>
          </a:xfrm>
          <a:prstGeom prst="line">
            <a:avLst/>
          </a:prstGeom>
          <a:ln w="28575" cap="rnd">
            <a:solidFill>
              <a:srgbClr val="000000"/>
            </a:solidFill>
            <a:prstDash val="sysDot"/>
          </a:ln>
        </p:spPr>
        <p:txBody>
          <a:bodyPr lIns="45719" rIns="45719"/>
          <a:lstStyle/>
          <a:p>
            <a:pPr/>
          </a:p>
        </p:txBody>
      </p:sp>
      <p:pic>
        <p:nvPicPr>
          <p:cNvPr id="127" name="Picture 23" descr="Picture 23"/>
          <p:cNvPicPr>
            <a:picLocks noChangeAspect="1"/>
          </p:cNvPicPr>
          <p:nvPr/>
        </p:nvPicPr>
        <p:blipFill>
          <a:blip r:embed="rId4">
            <a:extLst/>
          </a:blip>
          <a:srcRect l="21216" t="10907" r="25920" b="0"/>
          <a:stretch>
            <a:fillRect/>
          </a:stretch>
        </p:blipFill>
        <p:spPr>
          <a:xfrm>
            <a:off x="7690191" y="2087979"/>
            <a:ext cx="2907619" cy="6111041"/>
          </a:xfrm>
          <a:prstGeom prst="rect">
            <a:avLst/>
          </a:prstGeom>
          <a:ln w="12700">
            <a:miter lim="400000"/>
          </a:ln>
        </p:spPr>
      </p:pic>
      <p:sp>
        <p:nvSpPr>
          <p:cNvPr id="128" name="TextBox 24"/>
          <p:cNvSpPr txBox="1"/>
          <p:nvPr/>
        </p:nvSpPr>
        <p:spPr>
          <a:xfrm>
            <a:off x="1690369" y="4112269"/>
            <a:ext cx="4502124" cy="2062462"/>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8000"/>
              </a:lnSpc>
              <a:defRPr b="1" sz="8000">
                <a:solidFill>
                  <a:srgbClr val="255C8C"/>
                </a:solidFill>
                <a:latin typeface="HK Grotesk Bold"/>
                <a:ea typeface="HK Grotesk Bold"/>
                <a:cs typeface="HK Grotesk Bold"/>
                <a:sym typeface="HK Grotesk Bold"/>
              </a:defRPr>
            </a:lvl1pPr>
          </a:lstStyle>
          <a:p>
            <a:pPr/>
            <a:r>
              <a:t>Table of Contents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255C8C"/>
        </a:solidFill>
      </p:bgPr>
    </p:bg>
    <p:spTree>
      <p:nvGrpSpPr>
        <p:cNvPr id="1" name=""/>
        <p:cNvGrpSpPr/>
        <p:nvPr/>
      </p:nvGrpSpPr>
      <p:grpSpPr>
        <a:xfrm>
          <a:off x="0" y="0"/>
          <a:ext cx="0" cy="0"/>
          <a:chOff x="0" y="0"/>
          <a:chExt cx="0" cy="0"/>
        </a:xfrm>
      </p:grpSpPr>
      <p:sp>
        <p:nvSpPr>
          <p:cNvPr id="130" name="Freeform 3"/>
          <p:cNvSpPr/>
          <p:nvPr/>
        </p:nvSpPr>
        <p:spPr>
          <a:xfrm>
            <a:off x="-949226" y="-1"/>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FFFFFF"/>
          </a:solidFill>
          <a:ln w="12700">
            <a:miter lim="400000"/>
          </a:ln>
        </p:spPr>
        <p:txBody>
          <a:bodyPr lIns="45719" rIns="45719"/>
          <a:lstStyle/>
          <a:p>
            <a:pPr/>
          </a:p>
        </p:txBody>
      </p:sp>
      <p:sp>
        <p:nvSpPr>
          <p:cNvPr id="131" name="Freeform 6"/>
          <p:cNvSpPr/>
          <p:nvPr/>
        </p:nvSpPr>
        <p:spPr>
          <a:xfrm rot="10800000">
            <a:off x="12574286" y="9525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FFFFFF"/>
          </a:solidFill>
          <a:ln w="12700">
            <a:miter lim="400000"/>
          </a:ln>
        </p:spPr>
        <p:txBody>
          <a:bodyPr lIns="45719" rIns="45719"/>
          <a:lstStyle/>
          <a:p>
            <a:pPr/>
          </a:p>
        </p:txBody>
      </p:sp>
      <p:sp>
        <p:nvSpPr>
          <p:cNvPr id="132" name="Freeform 8"/>
          <p:cNvSpPr/>
          <p:nvPr/>
        </p:nvSpPr>
        <p:spPr>
          <a:xfrm>
            <a:off x="17062876" y="762000"/>
            <a:ext cx="392849" cy="97856"/>
          </a:xfrm>
          <a:prstGeom prst="rect">
            <a:avLst/>
          </a:prstGeom>
          <a:blipFill>
            <a:blip r:embed="rId2"/>
            <a:stretch>
              <a:fillRect/>
            </a:stretch>
          </a:blipFill>
          <a:ln w="12700">
            <a:miter lim="400000"/>
          </a:ln>
        </p:spPr>
        <p:txBody>
          <a:bodyPr lIns="45719" rIns="45719"/>
          <a:lstStyle/>
          <a:p>
            <a:pPr/>
          </a:p>
        </p:txBody>
      </p:sp>
      <p:sp>
        <p:nvSpPr>
          <p:cNvPr id="133" name="Freeform 9"/>
          <p:cNvSpPr/>
          <p:nvPr/>
        </p:nvSpPr>
        <p:spPr>
          <a:xfrm>
            <a:off x="393051" y="4575673"/>
            <a:ext cx="5986391" cy="3951019"/>
          </a:xfrm>
          <a:prstGeom prst="rect">
            <a:avLst/>
          </a:prstGeom>
          <a:blipFill>
            <a:blip r:embed="rId3"/>
            <a:stretch>
              <a:fillRect/>
            </a:stretch>
          </a:blipFill>
          <a:ln w="12700">
            <a:miter lim="400000"/>
          </a:ln>
        </p:spPr>
        <p:txBody>
          <a:bodyPr lIns="45719" rIns="45719"/>
          <a:lstStyle/>
          <a:p>
            <a:pPr/>
          </a:p>
        </p:txBody>
      </p:sp>
      <p:grpSp>
        <p:nvGrpSpPr>
          <p:cNvPr id="136" name="Group 10"/>
          <p:cNvGrpSpPr/>
          <p:nvPr/>
        </p:nvGrpSpPr>
        <p:grpSpPr>
          <a:xfrm>
            <a:off x="6619640" y="4529436"/>
            <a:ext cx="6355062" cy="5375881"/>
            <a:chOff x="0" y="0"/>
            <a:chExt cx="6355060" cy="5375879"/>
          </a:xfrm>
        </p:grpSpPr>
        <p:sp>
          <p:nvSpPr>
            <p:cNvPr id="134" name="Freeform 11"/>
            <p:cNvSpPr/>
            <p:nvPr/>
          </p:nvSpPr>
          <p:spPr>
            <a:xfrm>
              <a:off x="0" y="46236"/>
              <a:ext cx="6355061" cy="5329644"/>
            </a:xfrm>
            <a:prstGeom prst="rect">
              <a:avLst/>
            </a:prstGeom>
            <a:solidFill>
              <a:srgbClr val="98B9DD"/>
            </a:solidFill>
            <a:ln w="12700" cap="flat">
              <a:noFill/>
              <a:miter lim="400000"/>
            </a:ln>
            <a:effectLst/>
          </p:spPr>
          <p:txBody>
            <a:bodyPr wrap="square" lIns="45719" tIns="45719" rIns="45719" bIns="45719" numCol="1" anchor="t">
              <a:noAutofit/>
            </a:bodyPr>
            <a:lstStyle/>
            <a:p>
              <a:pPr/>
            </a:p>
          </p:txBody>
        </p:sp>
        <p:sp>
          <p:nvSpPr>
            <p:cNvPr id="135" name="TextBox 12"/>
            <p:cNvSpPr txBox="1"/>
            <p:nvPr/>
          </p:nvSpPr>
          <p:spPr>
            <a:xfrm>
              <a:off x="0" y="-1"/>
              <a:ext cx="6355061" cy="5241291"/>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p>
              <a:pPr algn="ctr">
                <a:lnSpc>
                  <a:spcPts val="2900"/>
                </a:lnSpc>
                <a:defRPr b="1" spc="104" sz="2100">
                  <a:solidFill>
                    <a:srgbClr val="F3F5F8"/>
                  </a:solidFill>
                  <a:latin typeface="HK Grotesk Bold"/>
                  <a:ea typeface="HK Grotesk Bold"/>
                  <a:cs typeface="HK Grotesk Bold"/>
                  <a:sym typeface="HK Grotesk Bold"/>
                </a:defRPr>
              </a:pPr>
              <a:r>
                <a:t>The landing page is a welcoming interface that includes:</a:t>
              </a:r>
            </a:p>
            <a:p>
              <a:pPr lvl="1" marL="453390" indent="-226695" algn="ctr">
                <a:lnSpc>
                  <a:spcPts val="2900"/>
                </a:lnSpc>
                <a:buSzPct val="100000"/>
                <a:buFont typeface="Arial"/>
                <a:buChar char="•"/>
                <a:defRPr b="1" spc="104" sz="2100">
                  <a:solidFill>
                    <a:srgbClr val="F3F5F8"/>
                  </a:solidFill>
                  <a:latin typeface="HK Grotesk Bold"/>
                  <a:ea typeface="HK Grotesk Bold"/>
                  <a:cs typeface="HK Grotesk Bold"/>
                  <a:sym typeface="HK Grotesk Bold"/>
                </a:defRPr>
              </a:pPr>
              <a:r>
                <a:t>Navigation Bar – Located at the top of the page, helps users scroll smoothly to various sections within the page and 🔒 Manager login redirects to a secure login page only for authorized managers and administrators.</a:t>
              </a:r>
            </a:p>
            <a:p>
              <a:pPr lvl="1" marL="453390" indent="-226695" algn="ctr">
                <a:lnSpc>
                  <a:spcPts val="2900"/>
                </a:lnSpc>
                <a:buSzPct val="100000"/>
                <a:buFont typeface="Arial"/>
                <a:buChar char="•"/>
                <a:defRPr b="1" spc="104" sz="2100">
                  <a:solidFill>
                    <a:srgbClr val="F3F5F8"/>
                  </a:solidFill>
                  <a:latin typeface="HK Grotesk Bold"/>
                  <a:ea typeface="HK Grotesk Bold"/>
                  <a:cs typeface="HK Grotesk Bold"/>
                  <a:sym typeface="HK Grotesk Bold"/>
                </a:defRPr>
              </a:pPr>
              <a:r>
                <a:t>Main Content Area – May include a short system description, visuals, or a welcome message.</a:t>
              </a:r>
            </a:p>
            <a:p>
              <a:pPr lvl="1" marL="453390" indent="-226695" algn="ctr">
                <a:lnSpc>
                  <a:spcPts val="2900"/>
                </a:lnSpc>
                <a:buSzPct val="100000"/>
                <a:buFont typeface="Arial"/>
                <a:buChar char="•"/>
                <a:defRPr b="1" spc="104" sz="2100">
                  <a:solidFill>
                    <a:srgbClr val="F3F5F8"/>
                  </a:solidFill>
                  <a:latin typeface="HK Grotesk Bold"/>
                  <a:ea typeface="HK Grotesk Bold"/>
                  <a:cs typeface="HK Grotesk Bold"/>
                  <a:sym typeface="HK Grotesk Bold"/>
                </a:defRPr>
              </a:pPr>
              <a:r>
                <a:t>Contact Form – Allows users to submit inquiries or request contact.</a:t>
              </a:r>
            </a:p>
          </p:txBody>
        </p:sp>
      </p:grpSp>
      <p:grpSp>
        <p:nvGrpSpPr>
          <p:cNvPr id="139" name="Group 13"/>
          <p:cNvGrpSpPr/>
          <p:nvPr/>
        </p:nvGrpSpPr>
        <p:grpSpPr>
          <a:xfrm>
            <a:off x="393052" y="1964057"/>
            <a:ext cx="12453179" cy="2357845"/>
            <a:chOff x="0" y="0"/>
            <a:chExt cx="12453177" cy="2357843"/>
          </a:xfrm>
        </p:grpSpPr>
        <p:sp>
          <p:nvSpPr>
            <p:cNvPr id="137" name="Freeform 14"/>
            <p:cNvSpPr/>
            <p:nvPr/>
          </p:nvSpPr>
          <p:spPr>
            <a:xfrm>
              <a:off x="0" y="-1"/>
              <a:ext cx="12453179" cy="2357845"/>
            </a:xfrm>
            <a:prstGeom prst="rect">
              <a:avLst/>
            </a:prstGeom>
            <a:solidFill>
              <a:srgbClr val="98B9DD"/>
            </a:solidFill>
            <a:ln w="12700" cap="flat">
              <a:noFill/>
              <a:miter lim="400000"/>
            </a:ln>
            <a:effectLst/>
          </p:spPr>
          <p:txBody>
            <a:bodyPr wrap="square" lIns="45719" tIns="45719" rIns="45719" bIns="45719" numCol="1" anchor="t">
              <a:noAutofit/>
            </a:bodyPr>
            <a:lstStyle/>
            <a:p>
              <a:pPr/>
            </a:p>
          </p:txBody>
        </p:sp>
        <p:sp>
          <p:nvSpPr>
            <p:cNvPr id="138" name="TextBox 15"/>
            <p:cNvSpPr txBox="1"/>
            <p:nvPr/>
          </p:nvSpPr>
          <p:spPr>
            <a:xfrm>
              <a:off x="0" y="307270"/>
              <a:ext cx="12453179" cy="156247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50800" tIns="50800" rIns="50800" bIns="50800" numCol="1" anchor="ctr">
              <a:spAutoFit/>
            </a:bodyPr>
            <a:lstStyle>
              <a:lvl1pPr algn="ctr">
                <a:lnSpc>
                  <a:spcPts val="2900"/>
                </a:lnSpc>
                <a:defRPr b="1" spc="104" sz="2100">
                  <a:solidFill>
                    <a:srgbClr val="F3F5F8"/>
                  </a:solidFill>
                  <a:latin typeface="HK Grotesk Bold"/>
                  <a:ea typeface="HK Grotesk Bold"/>
                  <a:cs typeface="HK Grotesk Bold"/>
                  <a:sym typeface="HK Grotesk Bold"/>
                </a:defRPr>
              </a:lvl1pPr>
            </a:lstStyle>
            <a:p>
              <a:pPr/>
              <a:r>
                <a:t>When you open the BuildTech system, the first screen you’ll see is the Landing Page. This page introduces the system and allows authorized users (managers and administrators) to proceed to login. It also includes a contact form for visitors to leave their details.</a:t>
              </a:r>
            </a:p>
          </p:txBody>
        </p:sp>
      </p:grpSp>
      <p:sp>
        <p:nvSpPr>
          <p:cNvPr id="140" name="Freeform 16"/>
          <p:cNvSpPr/>
          <p:nvPr/>
        </p:nvSpPr>
        <p:spPr>
          <a:xfrm>
            <a:off x="13212827" y="2802676"/>
            <a:ext cx="4664093" cy="4681648"/>
          </a:xfrm>
          <a:prstGeom prst="rect">
            <a:avLst/>
          </a:prstGeom>
          <a:blipFill>
            <a:blip r:embed="rId4"/>
            <a:stretch>
              <a:fillRect/>
            </a:stretch>
          </a:blipFill>
          <a:ln w="12700">
            <a:miter lim="400000"/>
          </a:ln>
        </p:spPr>
        <p:txBody>
          <a:bodyPr lIns="45719" rIns="45719"/>
          <a:lstStyle/>
          <a:p>
            <a:pPr/>
          </a:p>
        </p:txBody>
      </p:sp>
      <p:sp>
        <p:nvSpPr>
          <p:cNvPr id="141" name="TextBox 17"/>
          <p:cNvSpPr txBox="1"/>
          <p:nvPr/>
        </p:nvSpPr>
        <p:spPr>
          <a:xfrm>
            <a:off x="191502" y="974154"/>
            <a:ext cx="14285717" cy="86333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6600"/>
              </a:lnSpc>
              <a:defRPr b="1" sz="6600">
                <a:solidFill>
                  <a:srgbClr val="FFFFFF"/>
                </a:solidFill>
                <a:latin typeface="HK Grotesk Bold"/>
                <a:ea typeface="HK Grotesk Bold"/>
                <a:cs typeface="HK Grotesk Bold"/>
                <a:sym typeface="HK Grotesk Bold"/>
              </a:defRPr>
            </a:lvl1pPr>
          </a:lstStyle>
          <a:p>
            <a:pPr/>
            <a:r>
              <a:t>Getting Started: The Landing Page</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43" name="Freeform 2"/>
          <p:cNvSpPr/>
          <p:nvPr/>
        </p:nvSpPr>
        <p:spPr>
          <a:xfrm>
            <a:off x="0" y="0"/>
            <a:ext cx="18288000" cy="10287000"/>
          </a:xfrm>
          <a:prstGeom prst="rect">
            <a:avLst/>
          </a:prstGeom>
          <a:blipFill>
            <a:blip r:embed="rId2"/>
            <a:stretch>
              <a:fillRect/>
            </a:stretch>
          </a:blipFill>
          <a:ln w="12700">
            <a:miter lim="400000"/>
          </a:ln>
        </p:spPr>
        <p:txBody>
          <a:bodyPr lIns="45719" rIns="45719"/>
          <a:lstStyle/>
          <a:p>
            <a:pPr/>
          </a:p>
        </p:txBody>
      </p:sp>
      <p:sp>
        <p:nvSpPr>
          <p:cNvPr id="144" name="Freeform 4"/>
          <p:cNvSpPr/>
          <p:nvPr/>
        </p:nvSpPr>
        <p:spPr>
          <a:xfrm>
            <a:off x="-949226" y="-1"/>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45" name="Freeform 7"/>
          <p:cNvSpPr/>
          <p:nvPr/>
        </p:nvSpPr>
        <p:spPr>
          <a:xfrm rot="10800000">
            <a:off x="12574286" y="9525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46" name="Freeform 9"/>
          <p:cNvSpPr/>
          <p:nvPr/>
        </p:nvSpPr>
        <p:spPr>
          <a:xfrm>
            <a:off x="17062876" y="762000"/>
            <a:ext cx="392849" cy="97856"/>
          </a:xfrm>
          <a:prstGeom prst="rect">
            <a:avLst/>
          </a:prstGeom>
          <a:blipFill>
            <a:blip r:embed="rId3"/>
            <a:stretch>
              <a:fillRect/>
            </a:stretch>
          </a:blipFill>
          <a:ln w="12700">
            <a:miter lim="400000"/>
          </a:ln>
        </p:spPr>
        <p:txBody>
          <a:bodyPr lIns="45719" rIns="45719"/>
          <a:lstStyle/>
          <a:p>
            <a:pPr/>
          </a:p>
        </p:txBody>
      </p:sp>
      <p:sp>
        <p:nvSpPr>
          <p:cNvPr id="147" name="Freeform 10"/>
          <p:cNvSpPr/>
          <p:nvPr/>
        </p:nvSpPr>
        <p:spPr>
          <a:xfrm>
            <a:off x="8828547" y="1288214"/>
            <a:ext cx="9215723" cy="5748309"/>
          </a:xfrm>
          <a:prstGeom prst="rect">
            <a:avLst/>
          </a:prstGeom>
          <a:blipFill>
            <a:blip r:embed="rId4"/>
            <a:stretch>
              <a:fillRect/>
            </a:stretch>
          </a:blipFill>
          <a:ln w="12700">
            <a:miter lim="400000"/>
          </a:ln>
        </p:spPr>
        <p:txBody>
          <a:bodyPr lIns="45719" rIns="45719"/>
          <a:lstStyle/>
          <a:p>
            <a:pPr/>
          </a:p>
        </p:txBody>
      </p:sp>
      <p:sp>
        <p:nvSpPr>
          <p:cNvPr id="148" name="TextBox 11"/>
          <p:cNvSpPr txBox="1"/>
          <p:nvPr/>
        </p:nvSpPr>
        <p:spPr>
          <a:xfrm>
            <a:off x="1151964" y="1961583"/>
            <a:ext cx="6478737" cy="116077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3100"/>
              </a:lnSpc>
              <a:defRPr sz="2000">
                <a:latin typeface="Open Sans"/>
                <a:ea typeface="Open Sans"/>
                <a:cs typeface="Open Sans"/>
                <a:sym typeface="Open Sans"/>
              </a:defRPr>
            </a:pPr>
            <a:r>
              <a:t>After clicking on “</a:t>
            </a:r>
            <a:r>
              <a:t>כניסת מנהל</a:t>
            </a:r>
            <a:r>
              <a:t>” from the landing page, authorized users are redirected to the Login Page, where they can securely sign in to the BuildTech system.</a:t>
            </a:r>
          </a:p>
        </p:txBody>
      </p:sp>
      <p:sp>
        <p:nvSpPr>
          <p:cNvPr id="149" name="TextBox 12"/>
          <p:cNvSpPr txBox="1"/>
          <p:nvPr/>
        </p:nvSpPr>
        <p:spPr>
          <a:xfrm>
            <a:off x="1085523" y="903965"/>
            <a:ext cx="9546103" cy="9156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000"/>
              </a:lnSpc>
              <a:defRPr b="1" sz="7000">
                <a:solidFill>
                  <a:srgbClr val="255C8C"/>
                </a:solidFill>
                <a:latin typeface="HK Grotesk Bold"/>
                <a:ea typeface="HK Grotesk Bold"/>
                <a:cs typeface="HK Grotesk Bold"/>
                <a:sym typeface="HK Grotesk Bold"/>
              </a:defRPr>
            </a:lvl1pPr>
          </a:lstStyle>
          <a:p>
            <a:pPr/>
            <a:r>
              <a:t>Manager Login Page</a:t>
            </a:r>
          </a:p>
        </p:txBody>
      </p:sp>
      <p:sp>
        <p:nvSpPr>
          <p:cNvPr id="150" name="TextBox 13"/>
          <p:cNvSpPr txBox="1"/>
          <p:nvPr/>
        </p:nvSpPr>
        <p:spPr>
          <a:xfrm>
            <a:off x="1151964" y="3813650"/>
            <a:ext cx="6978851" cy="366775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2900"/>
              </a:lnSpc>
              <a:defRPr b="1" spc="104" sz="2000" u="sng">
                <a:latin typeface="Open Sans Bold"/>
                <a:ea typeface="Open Sans Bold"/>
                <a:cs typeface="Open Sans Bold"/>
                <a:sym typeface="Open Sans Bold"/>
              </a:defRPr>
            </a:pPr>
            <a:r>
              <a:t>Login Page Overview</a:t>
            </a:r>
          </a:p>
          <a:p>
            <a:pPr>
              <a:lnSpc>
                <a:spcPts val="2900"/>
              </a:lnSpc>
              <a:defRPr spc="104" sz="2000">
                <a:latin typeface="Open Sans"/>
                <a:ea typeface="Open Sans"/>
                <a:cs typeface="Open Sans"/>
                <a:sym typeface="Open Sans"/>
              </a:defRPr>
            </a:pPr>
            <a:r>
              <a:t>The login page includes the following fields and buttons:</a:t>
            </a:r>
          </a:p>
          <a:p>
            <a:pPr>
              <a:lnSpc>
                <a:spcPts val="2900"/>
              </a:lnSpc>
              <a:defRPr b="1" spc="104" sz="2000">
                <a:latin typeface="Open Sans Bold"/>
                <a:ea typeface="Open Sans Bold"/>
                <a:cs typeface="Open Sans Bold"/>
                <a:sym typeface="Open Sans Bold"/>
              </a:defRPr>
            </a:pPr>
            <a:r>
              <a:t>Email Field –</a:t>
            </a:r>
            <a:r>
              <a:rPr b="0">
                <a:latin typeface="Open Sans"/>
                <a:ea typeface="Open Sans"/>
                <a:cs typeface="Open Sans"/>
                <a:sym typeface="Open Sans"/>
              </a:rPr>
              <a:t> Enter your registered email address.</a:t>
            </a:r>
            <a:endParaRPr b="0">
              <a:latin typeface="Open Sans"/>
              <a:ea typeface="Open Sans"/>
              <a:cs typeface="Open Sans"/>
              <a:sym typeface="Open Sans"/>
            </a:endParaRPr>
          </a:p>
          <a:p>
            <a:pPr>
              <a:lnSpc>
                <a:spcPts val="2900"/>
              </a:lnSpc>
              <a:defRPr b="1" spc="104" sz="2000">
                <a:latin typeface="Open Sans Bold"/>
                <a:ea typeface="Open Sans Bold"/>
                <a:cs typeface="Open Sans Bold"/>
                <a:sym typeface="Open Sans Bold"/>
              </a:defRPr>
            </a:pPr>
            <a:r>
              <a:t>Password Field –</a:t>
            </a:r>
            <a:r>
              <a:rPr b="0">
                <a:latin typeface="Open Sans"/>
                <a:ea typeface="Open Sans"/>
                <a:cs typeface="Open Sans"/>
                <a:sym typeface="Open Sans"/>
              </a:rPr>
              <a:t> Enter your password securely.</a:t>
            </a:r>
            <a:endParaRPr b="0">
              <a:latin typeface="Open Sans"/>
              <a:ea typeface="Open Sans"/>
              <a:cs typeface="Open Sans"/>
              <a:sym typeface="Open Sans"/>
            </a:endParaRPr>
          </a:p>
          <a:p>
            <a:pPr>
              <a:lnSpc>
                <a:spcPts val="2900"/>
              </a:lnSpc>
              <a:defRPr b="1" spc="104" sz="2000">
                <a:latin typeface="Open Sans Bold"/>
                <a:ea typeface="Open Sans Bold"/>
                <a:cs typeface="Open Sans Bold"/>
                <a:sym typeface="Open Sans Bold"/>
              </a:defRPr>
            </a:pPr>
            <a:r>
              <a:t>Remember Me Checkbox –</a:t>
            </a:r>
            <a:r>
              <a:rPr b="0">
                <a:latin typeface="Open Sans"/>
                <a:ea typeface="Open Sans"/>
                <a:cs typeface="Open Sans"/>
                <a:sym typeface="Open Sans"/>
              </a:rPr>
              <a:t> Optional. Tick this box to stay logged in on the device.</a:t>
            </a:r>
            <a:endParaRPr b="0">
              <a:latin typeface="Open Sans"/>
              <a:ea typeface="Open Sans"/>
              <a:cs typeface="Open Sans"/>
              <a:sym typeface="Open Sans"/>
            </a:endParaRPr>
          </a:p>
          <a:p>
            <a:pPr>
              <a:lnSpc>
                <a:spcPts val="2900"/>
              </a:lnSpc>
              <a:defRPr b="1" spc="104" sz="2000">
                <a:latin typeface="Open Sans Bold"/>
                <a:ea typeface="Open Sans Bold"/>
                <a:cs typeface="Open Sans Bold"/>
                <a:sym typeface="Open Sans Bold"/>
              </a:defRPr>
            </a:pPr>
            <a:r>
              <a:t>Login Button –</a:t>
            </a:r>
            <a:r>
              <a:rPr b="0">
                <a:latin typeface="Open Sans"/>
                <a:ea typeface="Open Sans"/>
                <a:cs typeface="Open Sans"/>
                <a:sym typeface="Open Sans"/>
              </a:rPr>
              <a:t> Click to access the system.</a:t>
            </a:r>
            <a:endParaRPr b="0">
              <a:latin typeface="Open Sans"/>
              <a:ea typeface="Open Sans"/>
              <a:cs typeface="Open Sans"/>
              <a:sym typeface="Open Sans"/>
            </a:endParaRPr>
          </a:p>
          <a:p>
            <a:pPr>
              <a:lnSpc>
                <a:spcPts val="2900"/>
              </a:lnSpc>
              <a:defRPr b="1" spc="104" sz="2000">
                <a:latin typeface="Open Sans Bold"/>
                <a:ea typeface="Open Sans Bold"/>
                <a:cs typeface="Open Sans Bold"/>
                <a:sym typeface="Open Sans Bold"/>
              </a:defRPr>
            </a:pPr>
            <a:r>
              <a:t>Back Button –</a:t>
            </a:r>
            <a:r>
              <a:rPr b="0">
                <a:latin typeface="Open Sans"/>
                <a:ea typeface="Open Sans"/>
                <a:cs typeface="Open Sans"/>
                <a:sym typeface="Open Sans"/>
              </a:rPr>
              <a:t> Click to return to the landing page if you’re not ready to log in.</a:t>
            </a:r>
          </a:p>
        </p:txBody>
      </p:sp>
      <p:sp>
        <p:nvSpPr>
          <p:cNvPr id="151" name="TextBox 14"/>
          <p:cNvSpPr txBox="1"/>
          <p:nvPr/>
        </p:nvSpPr>
        <p:spPr>
          <a:xfrm>
            <a:off x="1151964" y="7778115"/>
            <a:ext cx="15660069" cy="182917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2900"/>
              </a:lnSpc>
              <a:defRPr b="1" spc="104" sz="2100">
                <a:latin typeface="HK Grotesk Bold"/>
                <a:ea typeface="HK Grotesk Bold"/>
                <a:cs typeface="HK Grotesk Bold"/>
                <a:sym typeface="HK Grotesk Bold"/>
              </a:defRPr>
            </a:pPr>
            <a:r>
              <a:t>A default saved user can be used for demonstration or testing:</a:t>
            </a:r>
          </a:p>
          <a:p>
            <a:pPr>
              <a:lnSpc>
                <a:spcPts val="2900"/>
              </a:lnSpc>
              <a:defRPr b="1" spc="104" sz="2100">
                <a:latin typeface="HK Grotesk Bold"/>
                <a:ea typeface="HK Grotesk Bold"/>
                <a:cs typeface="HK Grotesk Bold"/>
                <a:sym typeface="HK Grotesk Bold"/>
              </a:defRPr>
            </a:pPr>
            <a:r>
              <a:t>Email: rafeekja@gmail.com</a:t>
            </a:r>
          </a:p>
          <a:p>
            <a:pPr>
              <a:lnSpc>
                <a:spcPts val="2900"/>
              </a:lnSpc>
              <a:defRPr b="1" spc="104" sz="2100">
                <a:latin typeface="HK Grotesk Bold"/>
                <a:ea typeface="HK Grotesk Bold"/>
                <a:cs typeface="HK Grotesk Bold"/>
                <a:sym typeface="HK Grotesk Bold"/>
              </a:defRPr>
            </a:pPr>
            <a:r>
              <a:t>Password: 12345678a</a:t>
            </a:r>
          </a:p>
          <a:p>
            <a:pPr>
              <a:lnSpc>
                <a:spcPts val="2900"/>
              </a:lnSpc>
              <a:defRPr b="1" spc="104" sz="2100">
                <a:latin typeface="HK Grotesk Bold"/>
                <a:ea typeface="HK Grotesk Bold"/>
                <a:cs typeface="HK Grotesk Bold"/>
                <a:sym typeface="HK Grotesk Bold"/>
              </a:defRPr>
            </a:pPr>
            <a:r>
              <a:t>🔐 Note: These credentials are for test purposes only and can be updated or removed by the administrator or develper .</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3" name="Freeform 2"/>
          <p:cNvSpPr/>
          <p:nvPr/>
        </p:nvSpPr>
        <p:spPr>
          <a:xfrm>
            <a:off x="0" y="0"/>
            <a:ext cx="18288000" cy="10287000"/>
          </a:xfrm>
          <a:prstGeom prst="rect">
            <a:avLst/>
          </a:prstGeom>
          <a:blipFill>
            <a:blip r:embed="rId2"/>
            <a:stretch>
              <a:fillRect/>
            </a:stretch>
          </a:blipFill>
          <a:ln w="12700">
            <a:miter lim="400000"/>
          </a:ln>
        </p:spPr>
        <p:txBody>
          <a:bodyPr lIns="45719" rIns="45719"/>
          <a:lstStyle/>
          <a:p>
            <a:pPr/>
          </a:p>
        </p:txBody>
      </p:sp>
      <p:sp>
        <p:nvSpPr>
          <p:cNvPr id="154" name="Freeform 4"/>
          <p:cNvSpPr/>
          <p:nvPr/>
        </p:nvSpPr>
        <p:spPr>
          <a:xfrm>
            <a:off x="5812530" y="-36350"/>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55" name="Freeform 7"/>
          <p:cNvSpPr/>
          <p:nvPr/>
        </p:nvSpPr>
        <p:spPr>
          <a:xfrm rot="10800000">
            <a:off x="13014030" y="9525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56" name="Freeform 9"/>
          <p:cNvSpPr/>
          <p:nvPr/>
        </p:nvSpPr>
        <p:spPr>
          <a:xfrm>
            <a:off x="17062876" y="762000"/>
            <a:ext cx="392849" cy="97856"/>
          </a:xfrm>
          <a:prstGeom prst="rect">
            <a:avLst/>
          </a:prstGeom>
          <a:blipFill>
            <a:blip r:embed="rId3"/>
            <a:stretch>
              <a:fillRect/>
            </a:stretch>
          </a:blipFill>
          <a:ln w="12700">
            <a:miter lim="400000"/>
          </a:ln>
        </p:spPr>
        <p:txBody>
          <a:bodyPr lIns="45719" rIns="45719"/>
          <a:lstStyle/>
          <a:p>
            <a:pPr/>
          </a:p>
        </p:txBody>
      </p:sp>
      <p:sp>
        <p:nvSpPr>
          <p:cNvPr id="157" name="Freeform 10"/>
          <p:cNvSpPr/>
          <p:nvPr/>
        </p:nvSpPr>
        <p:spPr>
          <a:xfrm>
            <a:off x="574508" y="1668132"/>
            <a:ext cx="12080056" cy="5556826"/>
          </a:xfrm>
          <a:prstGeom prst="rect">
            <a:avLst/>
          </a:prstGeom>
          <a:blipFill>
            <a:blip r:embed="rId4"/>
            <a:stretch>
              <a:fillRect/>
            </a:stretch>
          </a:blipFill>
          <a:ln w="12700">
            <a:miter lim="400000"/>
          </a:ln>
        </p:spPr>
        <p:txBody>
          <a:bodyPr lIns="45719" rIns="45719"/>
          <a:lstStyle/>
          <a:p>
            <a:pPr/>
          </a:p>
        </p:txBody>
      </p:sp>
      <p:sp>
        <p:nvSpPr>
          <p:cNvPr id="158" name="Freeform 12"/>
          <p:cNvSpPr/>
          <p:nvPr/>
        </p:nvSpPr>
        <p:spPr>
          <a:xfrm>
            <a:off x="10712329" y="3491048"/>
            <a:ext cx="1645337" cy="624413"/>
          </a:xfrm>
          <a:prstGeom prst="ellipse">
            <a:avLst/>
          </a:prstGeom>
          <a:solidFill>
            <a:srgbClr val="000000">
              <a:alpha val="0"/>
            </a:srgbClr>
          </a:solidFill>
          <a:ln w="38100" cap="sq">
            <a:solidFill>
              <a:srgbClr val="FF3131"/>
            </a:solidFill>
            <a:miter/>
          </a:ln>
        </p:spPr>
        <p:txBody>
          <a:bodyPr lIns="45719" rIns="45719"/>
          <a:lstStyle/>
          <a:p>
            <a:pPr/>
          </a:p>
        </p:txBody>
      </p:sp>
      <p:sp>
        <p:nvSpPr>
          <p:cNvPr id="159" name="TextBox 14"/>
          <p:cNvSpPr txBox="1"/>
          <p:nvPr/>
        </p:nvSpPr>
        <p:spPr>
          <a:xfrm>
            <a:off x="333725" y="451865"/>
            <a:ext cx="8349637" cy="915653"/>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000"/>
              </a:lnSpc>
              <a:defRPr b="1" sz="7000">
                <a:solidFill>
                  <a:srgbClr val="255C8C"/>
                </a:solidFill>
                <a:latin typeface="HK Grotesk Bold"/>
                <a:ea typeface="HK Grotesk Bold"/>
                <a:cs typeface="HK Grotesk Bold"/>
                <a:sym typeface="HK Grotesk Bold"/>
              </a:defRPr>
            </a:lvl1pPr>
          </a:lstStyle>
          <a:p>
            <a:pPr/>
            <a:r>
              <a:t>Home Page</a:t>
            </a:r>
          </a:p>
        </p:txBody>
      </p:sp>
      <p:sp>
        <p:nvSpPr>
          <p:cNvPr id="160" name="TextBox 15"/>
          <p:cNvSpPr txBox="1"/>
          <p:nvPr/>
        </p:nvSpPr>
        <p:spPr>
          <a:xfrm>
            <a:off x="13415497" y="2026751"/>
            <a:ext cx="4245271" cy="352881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3100"/>
              </a:lnSpc>
              <a:defRPr spc="112" sz="2200">
                <a:latin typeface="Open Sans"/>
                <a:ea typeface="Open Sans"/>
                <a:cs typeface="Open Sans"/>
                <a:sym typeface="Open Sans"/>
              </a:defRPr>
            </a:lvl1pPr>
          </a:lstStyle>
          <a:p>
            <a:pPr/>
            <a:r>
              <a:t>After logging in, managers and administrators are redirected to the Home Page — the central workspace of the BuildTech system. This page provides a full overview of the construction projects, visual insights, and access to management tools.</a:t>
            </a:r>
          </a:p>
        </p:txBody>
      </p:sp>
      <p:sp>
        <p:nvSpPr>
          <p:cNvPr id="161" name="TextBox 16"/>
          <p:cNvSpPr txBox="1"/>
          <p:nvPr/>
        </p:nvSpPr>
        <p:spPr>
          <a:xfrm>
            <a:off x="13014030" y="5908554"/>
            <a:ext cx="5048206" cy="189013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3000"/>
              </a:lnSpc>
              <a:defRPr b="1" spc="108" sz="2100">
                <a:latin typeface="Open Sans Bold"/>
                <a:ea typeface="Open Sans Bold"/>
                <a:cs typeface="Open Sans Bold"/>
                <a:sym typeface="Open Sans Bold"/>
              </a:defRPr>
            </a:lvl1pPr>
          </a:lstStyle>
          <a:p>
            <a:pPr/>
            <a:r>
              <a:t>To begin monitoring and maintaining site safety, the manager should access a specific construction project and upload relevant images for safety analysis.</a:t>
            </a:r>
          </a:p>
        </p:txBody>
      </p:sp>
      <p:sp>
        <p:nvSpPr>
          <p:cNvPr id="162" name="Freeform 18"/>
          <p:cNvSpPr/>
          <p:nvPr/>
        </p:nvSpPr>
        <p:spPr>
          <a:xfrm>
            <a:off x="1028700" y="6749808"/>
            <a:ext cx="1645337" cy="624413"/>
          </a:xfrm>
          <a:prstGeom prst="ellipse">
            <a:avLst/>
          </a:prstGeom>
          <a:solidFill>
            <a:srgbClr val="000000">
              <a:alpha val="0"/>
            </a:srgbClr>
          </a:solidFill>
          <a:ln w="38100" cap="sq">
            <a:solidFill>
              <a:srgbClr val="FF3131"/>
            </a:solidFill>
            <a:miter/>
          </a:ln>
        </p:spPr>
        <p:txBody>
          <a:bodyPr lIns="45719" rIns="45719"/>
          <a:lstStyle/>
          <a:p>
            <a:pPr/>
          </a:p>
        </p:txBody>
      </p:sp>
      <p:sp>
        <p:nvSpPr>
          <p:cNvPr id="163" name="TextBox 20"/>
          <p:cNvSpPr txBox="1"/>
          <p:nvPr/>
        </p:nvSpPr>
        <p:spPr>
          <a:xfrm>
            <a:off x="3961491" y="8119754"/>
            <a:ext cx="4077743" cy="795778"/>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3200"/>
              </a:lnSpc>
              <a:defRPr b="1" spc="114" sz="2200">
                <a:solidFill>
                  <a:srgbClr val="FF3131"/>
                </a:solidFill>
                <a:latin typeface="HK Grotesk Bold"/>
                <a:ea typeface="HK Grotesk Bold"/>
                <a:cs typeface="HK Grotesk Bold"/>
                <a:sym typeface="HK Grotesk Bold"/>
              </a:defRPr>
            </a:lvl1pPr>
          </a:lstStyle>
          <a:p>
            <a:pPr/>
            <a:r>
              <a:t>From Home Page to Projects</a:t>
            </a:r>
          </a:p>
        </p:txBody>
      </p:sp>
      <p:sp>
        <p:nvSpPr>
          <p:cNvPr id="164" name="AutoShape 21"/>
          <p:cNvSpPr/>
          <p:nvPr/>
        </p:nvSpPr>
        <p:spPr>
          <a:xfrm flipV="1">
            <a:off x="8105529" y="4115459"/>
            <a:ext cx="2606802" cy="4131084"/>
          </a:xfrm>
          <a:prstGeom prst="line">
            <a:avLst/>
          </a:prstGeom>
          <a:ln w="38100">
            <a:solidFill>
              <a:srgbClr val="000000"/>
            </a:solidFill>
            <a:tailEnd type="triangle"/>
          </a:ln>
        </p:spPr>
        <p:txBody>
          <a:bodyPr lIns="45719" rIns="45719"/>
          <a:lstStyle/>
          <a:p>
            <a:pPr/>
          </a:p>
        </p:txBody>
      </p:sp>
      <p:sp>
        <p:nvSpPr>
          <p:cNvPr id="165" name="AutoShape 22"/>
          <p:cNvSpPr/>
          <p:nvPr/>
        </p:nvSpPr>
        <p:spPr>
          <a:xfrm flipH="1" flipV="1">
            <a:off x="2674036" y="7374221"/>
            <a:ext cx="1287456" cy="889731"/>
          </a:xfrm>
          <a:prstGeom prst="line">
            <a:avLst/>
          </a:prstGeom>
          <a:ln w="38100">
            <a:solidFill>
              <a:srgbClr val="000000"/>
            </a:solidFill>
            <a:tailEnd type="triangle"/>
          </a:ln>
        </p:spPr>
        <p:txBody>
          <a:bodyPr lIns="45719" rIns="45719"/>
          <a:lstStyle/>
          <a:p>
            <a:pP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7" name="Freeform 2"/>
          <p:cNvSpPr/>
          <p:nvPr/>
        </p:nvSpPr>
        <p:spPr>
          <a:xfrm>
            <a:off x="0" y="0"/>
            <a:ext cx="18288000" cy="10287000"/>
          </a:xfrm>
          <a:prstGeom prst="rect">
            <a:avLst/>
          </a:prstGeom>
          <a:blipFill>
            <a:blip r:embed="rId2"/>
            <a:stretch>
              <a:fillRect/>
            </a:stretch>
          </a:blipFill>
          <a:ln w="12700">
            <a:miter lim="400000"/>
          </a:ln>
        </p:spPr>
        <p:txBody>
          <a:bodyPr lIns="45719" rIns="45719"/>
          <a:lstStyle/>
          <a:p>
            <a:pPr/>
          </a:p>
        </p:txBody>
      </p:sp>
      <p:sp>
        <p:nvSpPr>
          <p:cNvPr id="168" name="Freeform 4"/>
          <p:cNvSpPr/>
          <p:nvPr/>
        </p:nvSpPr>
        <p:spPr>
          <a:xfrm>
            <a:off x="-1345188" y="-1"/>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69" name="Freeform 7"/>
          <p:cNvSpPr/>
          <p:nvPr/>
        </p:nvSpPr>
        <p:spPr>
          <a:xfrm rot="10800000">
            <a:off x="11505862" y="9906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70" name="Freeform 9"/>
          <p:cNvSpPr/>
          <p:nvPr/>
        </p:nvSpPr>
        <p:spPr>
          <a:xfrm>
            <a:off x="7962185" y="762000"/>
            <a:ext cx="392849" cy="97856"/>
          </a:xfrm>
          <a:prstGeom prst="rect">
            <a:avLst/>
          </a:prstGeom>
          <a:blipFill>
            <a:blip r:embed="rId3"/>
            <a:stretch>
              <a:fillRect/>
            </a:stretch>
          </a:blipFill>
          <a:ln w="12700">
            <a:miter lim="400000"/>
          </a:ln>
        </p:spPr>
        <p:txBody>
          <a:bodyPr lIns="45719" rIns="45719"/>
          <a:lstStyle/>
          <a:p>
            <a:pPr/>
          </a:p>
        </p:txBody>
      </p:sp>
      <p:sp>
        <p:nvSpPr>
          <p:cNvPr id="171" name="Freeform 10"/>
          <p:cNvSpPr/>
          <p:nvPr/>
        </p:nvSpPr>
        <p:spPr>
          <a:xfrm>
            <a:off x="6867542" y="3825075"/>
            <a:ext cx="11301260" cy="5608251"/>
          </a:xfrm>
          <a:prstGeom prst="rect">
            <a:avLst/>
          </a:prstGeom>
          <a:blipFill>
            <a:blip r:embed="rId4"/>
            <a:stretch>
              <a:fillRect/>
            </a:stretch>
          </a:blipFill>
          <a:ln w="12700">
            <a:miter lim="400000"/>
          </a:ln>
        </p:spPr>
        <p:txBody>
          <a:bodyPr lIns="45719" rIns="45719"/>
          <a:lstStyle/>
          <a:p>
            <a:pPr/>
          </a:p>
        </p:txBody>
      </p:sp>
      <p:sp>
        <p:nvSpPr>
          <p:cNvPr id="172" name="TextBox 11"/>
          <p:cNvSpPr txBox="1"/>
          <p:nvPr/>
        </p:nvSpPr>
        <p:spPr>
          <a:xfrm>
            <a:off x="577456" y="1153826"/>
            <a:ext cx="8349637" cy="91565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000"/>
              </a:lnSpc>
              <a:defRPr b="1" sz="7000">
                <a:solidFill>
                  <a:srgbClr val="255C8C"/>
                </a:solidFill>
                <a:latin typeface="HK Grotesk Bold"/>
                <a:ea typeface="HK Grotesk Bold"/>
                <a:cs typeface="HK Grotesk Bold"/>
                <a:sym typeface="HK Grotesk Bold"/>
              </a:defRPr>
            </a:lvl1pPr>
          </a:lstStyle>
          <a:p>
            <a:pPr/>
            <a:r>
              <a:t>Projects Page</a:t>
            </a:r>
          </a:p>
        </p:txBody>
      </p:sp>
      <p:sp>
        <p:nvSpPr>
          <p:cNvPr id="173" name="TextBox 12"/>
          <p:cNvSpPr txBox="1"/>
          <p:nvPr/>
        </p:nvSpPr>
        <p:spPr>
          <a:xfrm>
            <a:off x="577455" y="2576030"/>
            <a:ext cx="16460017" cy="74713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3000"/>
              </a:lnSpc>
              <a:defRPr b="1" spc="109" sz="2100">
                <a:latin typeface="HK Grotesk Bold"/>
                <a:ea typeface="HK Grotesk Bold"/>
                <a:cs typeface="HK Grotesk Bold"/>
                <a:sym typeface="HK Grotesk Bold"/>
              </a:defRPr>
            </a:lvl1pPr>
          </a:lstStyle>
          <a:p>
            <a:pPr/>
            <a:r>
              <a:t>The Projects Page displays a full list of all construction projects managed in the BuildTech system. This is where managers can view, track, and manage individual projects — including their safety-related images and tasks.</a:t>
            </a:r>
          </a:p>
        </p:txBody>
      </p:sp>
      <p:sp>
        <p:nvSpPr>
          <p:cNvPr id="174" name="TextBox 13"/>
          <p:cNvSpPr txBox="1"/>
          <p:nvPr/>
        </p:nvSpPr>
        <p:spPr>
          <a:xfrm>
            <a:off x="766024" y="4269261"/>
            <a:ext cx="5857788" cy="3028951"/>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gn="ctr">
              <a:lnSpc>
                <a:spcPts val="3000"/>
              </a:lnSpc>
              <a:defRPr b="1" spc="109" sz="2100">
                <a:latin typeface="HK Grotesk Bold"/>
                <a:ea typeface="HK Grotesk Bold"/>
                <a:cs typeface="HK Grotesk Bold"/>
                <a:sym typeface="HK Grotesk Bold"/>
              </a:defRPr>
            </a:pPr>
            <a:r>
              <a:t>Each row has a “</a:t>
            </a:r>
            <a:r>
              <a:t>הצג</a:t>
            </a:r>
            <a:r>
              <a:t>” button (or “View”), which allows the manager to open a detailed view of the project.</a:t>
            </a:r>
          </a:p>
          <a:p>
            <a:pPr algn="ctr">
              <a:lnSpc>
                <a:spcPts val="3000"/>
              </a:lnSpc>
              <a:defRPr b="1" spc="109" sz="2100">
                <a:latin typeface="HK Grotesk Bold"/>
                <a:ea typeface="HK Grotesk Bold"/>
                <a:cs typeface="HK Grotesk Bold"/>
                <a:sym typeface="HK Grotesk Bold"/>
              </a:defRPr>
            </a:pPr>
            <a:r>
              <a:t>By clicking the Show button, the user is taken to the Project Details Page</a:t>
            </a:r>
          </a:p>
          <a:p>
            <a:pPr algn="ctr">
              <a:lnSpc>
                <a:spcPts val="3000"/>
              </a:lnSpc>
              <a:defRPr b="1" spc="109" sz="2100">
                <a:latin typeface="HK Grotesk Bold"/>
                <a:ea typeface="HK Grotesk Bold"/>
                <a:cs typeface="HK Grotesk Bold"/>
                <a:sym typeface="HK Grotesk Bold"/>
              </a:defRPr>
            </a:pPr>
            <a:r>
              <a:t>also each row has a delete button to delete the project from the system.</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Freeform 2"/>
          <p:cNvSpPr/>
          <p:nvPr/>
        </p:nvSpPr>
        <p:spPr>
          <a:xfrm>
            <a:off x="0" y="0"/>
            <a:ext cx="18288000" cy="10287000"/>
          </a:xfrm>
          <a:prstGeom prst="rect">
            <a:avLst/>
          </a:prstGeom>
          <a:blipFill>
            <a:blip r:embed="rId2"/>
            <a:stretch>
              <a:fillRect/>
            </a:stretch>
          </a:blipFill>
          <a:ln w="12700">
            <a:miter lim="400000"/>
          </a:ln>
        </p:spPr>
        <p:txBody>
          <a:bodyPr lIns="45719" rIns="45719"/>
          <a:lstStyle/>
          <a:p>
            <a:pPr/>
          </a:p>
        </p:txBody>
      </p:sp>
      <p:sp>
        <p:nvSpPr>
          <p:cNvPr id="177" name="Freeform 4"/>
          <p:cNvSpPr/>
          <p:nvPr/>
        </p:nvSpPr>
        <p:spPr>
          <a:xfrm>
            <a:off x="-949226" y="-1"/>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78" name="Freeform 7"/>
          <p:cNvSpPr/>
          <p:nvPr/>
        </p:nvSpPr>
        <p:spPr>
          <a:xfrm rot="10800000">
            <a:off x="12574286" y="9525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79" name="Freeform 9"/>
          <p:cNvSpPr/>
          <p:nvPr/>
        </p:nvSpPr>
        <p:spPr>
          <a:xfrm>
            <a:off x="17062876" y="762000"/>
            <a:ext cx="392849" cy="97856"/>
          </a:xfrm>
          <a:prstGeom prst="rect">
            <a:avLst/>
          </a:prstGeom>
          <a:blipFill>
            <a:blip r:embed="rId3"/>
            <a:stretch>
              <a:fillRect/>
            </a:stretch>
          </a:blipFill>
          <a:ln w="12700">
            <a:miter lim="400000"/>
          </a:ln>
        </p:spPr>
        <p:txBody>
          <a:bodyPr lIns="45719" rIns="45719"/>
          <a:lstStyle/>
          <a:p>
            <a:pPr/>
          </a:p>
        </p:txBody>
      </p:sp>
      <p:sp>
        <p:nvSpPr>
          <p:cNvPr id="180" name="Freeform 10"/>
          <p:cNvSpPr/>
          <p:nvPr/>
        </p:nvSpPr>
        <p:spPr>
          <a:xfrm>
            <a:off x="8261783" y="3418187"/>
            <a:ext cx="9858678" cy="4608932"/>
          </a:xfrm>
          <a:prstGeom prst="rect">
            <a:avLst/>
          </a:prstGeom>
          <a:blipFill>
            <a:blip r:embed="rId4"/>
            <a:stretch>
              <a:fillRect/>
            </a:stretch>
          </a:blipFill>
          <a:ln w="12700">
            <a:miter lim="400000"/>
          </a:ln>
        </p:spPr>
        <p:txBody>
          <a:bodyPr lIns="45719" rIns="45719"/>
          <a:lstStyle/>
          <a:p>
            <a:pPr/>
          </a:p>
        </p:txBody>
      </p:sp>
      <p:sp>
        <p:nvSpPr>
          <p:cNvPr id="181" name="TextBox 11"/>
          <p:cNvSpPr txBox="1"/>
          <p:nvPr/>
        </p:nvSpPr>
        <p:spPr>
          <a:xfrm>
            <a:off x="-350887" y="917004"/>
            <a:ext cx="10011613" cy="986774"/>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gn="ctr">
              <a:lnSpc>
                <a:spcPts val="7700"/>
              </a:lnSpc>
              <a:defRPr b="1" sz="7000">
                <a:solidFill>
                  <a:srgbClr val="255C8C"/>
                </a:solidFill>
                <a:latin typeface="HK Grotesk Bold"/>
                <a:ea typeface="HK Grotesk Bold"/>
                <a:cs typeface="HK Grotesk Bold"/>
                <a:sym typeface="HK Grotesk Bold"/>
              </a:defRPr>
            </a:lvl1pPr>
          </a:lstStyle>
          <a:p>
            <a:pPr/>
            <a:r>
              <a:t>Project Details Page</a:t>
            </a:r>
          </a:p>
        </p:txBody>
      </p:sp>
      <p:sp>
        <p:nvSpPr>
          <p:cNvPr id="182" name="TextBox 12"/>
          <p:cNvSpPr txBox="1"/>
          <p:nvPr/>
        </p:nvSpPr>
        <p:spPr>
          <a:xfrm>
            <a:off x="819788" y="2140192"/>
            <a:ext cx="15603482" cy="744216"/>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3000"/>
              </a:lnSpc>
              <a:defRPr b="1" sz="2000">
                <a:latin typeface="Open Sans Medium"/>
                <a:ea typeface="Open Sans Medium"/>
                <a:cs typeface="Open Sans Medium"/>
                <a:sym typeface="Open Sans Medium"/>
              </a:defRPr>
            </a:pPr>
            <a:r>
              <a:t>The Project Details Page is where managers can view and manage everything related to a specific construction project.</a:t>
            </a:r>
          </a:p>
          <a:p>
            <a:pPr>
              <a:lnSpc>
                <a:spcPts val="3000"/>
              </a:lnSpc>
              <a:defRPr b="1" sz="2000">
                <a:latin typeface="Open Sans Medium"/>
                <a:ea typeface="Open Sans Medium"/>
                <a:cs typeface="Open Sans Medium"/>
                <a:sym typeface="Open Sans Medium"/>
              </a:defRPr>
            </a:pPr>
            <a:r>
              <a:t>After clicking the “Show” button in the Projects Table, the manager is redirected to this detailed view.</a:t>
            </a:r>
          </a:p>
        </p:txBody>
      </p:sp>
      <p:sp>
        <p:nvSpPr>
          <p:cNvPr id="183" name="TextBox 13"/>
          <p:cNvSpPr txBox="1"/>
          <p:nvPr/>
        </p:nvSpPr>
        <p:spPr>
          <a:xfrm>
            <a:off x="591699" y="3130792"/>
            <a:ext cx="7352928" cy="4076315"/>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a:lnSpc>
                <a:spcPts val="2700"/>
              </a:lnSpc>
              <a:defRPr b="1" spc="97" sz="1900">
                <a:latin typeface="HK Grotesk Bold"/>
                <a:ea typeface="HK Grotesk Bold"/>
                <a:cs typeface="HK Grotesk Bold"/>
                <a:sym typeface="HK Grotesk Bold"/>
              </a:defRPr>
            </a:pPr>
            <a:r>
              <a:t>Page Sections:</a:t>
            </a:r>
          </a:p>
          <a:p>
            <a:pPr>
              <a:lnSpc>
                <a:spcPts val="2700"/>
              </a:lnSpc>
              <a:defRPr spc="97" sz="1900" u="sng">
                <a:latin typeface="HK Grotesk"/>
                <a:ea typeface="HK Grotesk"/>
                <a:cs typeface="HK Grotesk"/>
                <a:sym typeface="HK Grotesk"/>
              </a:defRPr>
            </a:pPr>
            <a:r>
              <a:t>Project Info</a:t>
            </a:r>
          </a:p>
          <a:p>
            <a:pPr>
              <a:lnSpc>
                <a:spcPts val="2700"/>
              </a:lnSpc>
              <a:defRPr spc="97" sz="1900">
                <a:latin typeface="HK Grotesk"/>
                <a:ea typeface="HK Grotesk"/>
                <a:cs typeface="HK Grotesk"/>
                <a:sym typeface="HK Grotesk"/>
              </a:defRPr>
            </a:pPr>
            <a:r>
              <a:t>Name, location, dates and progress.</a:t>
            </a:r>
          </a:p>
          <a:p>
            <a:pPr>
              <a:lnSpc>
                <a:spcPts val="2700"/>
              </a:lnSpc>
              <a:defRPr spc="97" sz="1900" u="sng">
                <a:latin typeface="HK Grotesk"/>
                <a:ea typeface="HK Grotesk"/>
                <a:cs typeface="HK Grotesk"/>
                <a:sym typeface="HK Grotesk"/>
              </a:defRPr>
            </a:pPr>
            <a:r>
              <a:t>Map View</a:t>
            </a:r>
          </a:p>
          <a:p>
            <a:pPr>
              <a:lnSpc>
                <a:spcPts val="2700"/>
              </a:lnSpc>
              <a:defRPr spc="97" sz="1900">
                <a:latin typeface="HK Grotesk"/>
                <a:ea typeface="HK Grotesk"/>
                <a:cs typeface="HK Grotesk"/>
                <a:sym typeface="HK Grotesk"/>
              </a:defRPr>
            </a:pPr>
            <a:r>
              <a:t>Shows the exact location of the project.</a:t>
            </a:r>
          </a:p>
          <a:p>
            <a:pPr>
              <a:lnSpc>
                <a:spcPts val="2700"/>
              </a:lnSpc>
              <a:defRPr spc="97" sz="1900" u="sng">
                <a:latin typeface="HK Grotesk"/>
                <a:ea typeface="HK Grotesk"/>
                <a:cs typeface="HK Grotesk"/>
                <a:sym typeface="HK Grotesk"/>
              </a:defRPr>
            </a:pPr>
            <a:r>
              <a:t>Safety Images</a:t>
            </a:r>
          </a:p>
          <a:p>
            <a:pPr>
              <a:lnSpc>
                <a:spcPts val="2700"/>
              </a:lnSpc>
              <a:defRPr spc="97" sz="1900">
                <a:latin typeface="HK Grotesk"/>
                <a:ea typeface="HK Grotesk"/>
                <a:cs typeface="HK Grotesk"/>
                <a:sym typeface="HK Grotesk"/>
              </a:defRPr>
            </a:pPr>
            <a:r>
              <a:t>Upload and analyze site images.</a:t>
            </a:r>
          </a:p>
          <a:p>
            <a:pPr>
              <a:lnSpc>
                <a:spcPts val="2700"/>
              </a:lnSpc>
              <a:defRPr spc="97" sz="1900">
                <a:latin typeface="HK Grotesk"/>
                <a:ea typeface="HK Grotesk"/>
                <a:cs typeface="HK Grotesk"/>
                <a:sym typeface="HK Grotesk"/>
              </a:defRPr>
            </a:pPr>
            <a:r>
              <a:t>Detect missing helmets, vests, masks, and detect other items.</a:t>
            </a:r>
          </a:p>
          <a:p>
            <a:pPr>
              <a:lnSpc>
                <a:spcPts val="2500"/>
              </a:lnSpc>
              <a:defRPr spc="89" u="sng">
                <a:latin typeface="HK Grotesk"/>
                <a:ea typeface="HK Grotesk"/>
                <a:cs typeface="HK Grotesk"/>
                <a:sym typeface="HK Grotesk"/>
              </a:defRPr>
            </a:pPr>
            <a:r>
              <a:t>Attached Files</a:t>
            </a:r>
          </a:p>
          <a:p>
            <a:pPr>
              <a:lnSpc>
                <a:spcPts val="2700"/>
              </a:lnSpc>
              <a:defRPr spc="97" sz="1900">
                <a:latin typeface="HK Grotesk"/>
                <a:ea typeface="HK Grotesk"/>
                <a:cs typeface="HK Grotesk"/>
                <a:sym typeface="HK Grotesk"/>
              </a:defRPr>
            </a:pPr>
            <a:r>
              <a:t>Upload and manage files like plans and safety documents.</a:t>
            </a:r>
          </a:p>
          <a:p>
            <a:pPr>
              <a:lnSpc>
                <a:spcPts val="2700"/>
              </a:lnSpc>
              <a:defRPr spc="97" sz="1900" u="sng">
                <a:latin typeface="HK Grotesk"/>
                <a:ea typeface="HK Grotesk"/>
                <a:cs typeface="HK Grotesk"/>
                <a:sym typeface="HK Grotesk"/>
              </a:defRPr>
            </a:pPr>
            <a:r>
              <a:t>Tasks List</a:t>
            </a:r>
          </a:p>
          <a:p>
            <a:pPr>
              <a:lnSpc>
                <a:spcPts val="2700"/>
              </a:lnSpc>
              <a:defRPr spc="97" sz="1900">
                <a:latin typeface="HK Grotesk"/>
                <a:ea typeface="HK Grotesk"/>
                <a:cs typeface="HK Grotesk"/>
                <a:sym typeface="HK Grotesk"/>
              </a:defRPr>
            </a:pPr>
            <a:r>
              <a:t>View and manage tasks related to the project.</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Freeform 2"/>
          <p:cNvSpPr/>
          <p:nvPr/>
        </p:nvSpPr>
        <p:spPr>
          <a:xfrm>
            <a:off x="0" y="0"/>
            <a:ext cx="18288000" cy="10287000"/>
          </a:xfrm>
          <a:prstGeom prst="rect">
            <a:avLst/>
          </a:prstGeom>
          <a:blipFill>
            <a:blip r:embed="rId2"/>
            <a:stretch>
              <a:fillRect/>
            </a:stretch>
          </a:blipFill>
          <a:ln w="12700">
            <a:miter lim="400000"/>
          </a:ln>
        </p:spPr>
        <p:txBody>
          <a:bodyPr lIns="45719" rIns="45719"/>
          <a:lstStyle/>
          <a:p>
            <a:pPr/>
          </a:p>
        </p:txBody>
      </p:sp>
      <p:sp>
        <p:nvSpPr>
          <p:cNvPr id="186" name="Freeform 4"/>
          <p:cNvSpPr/>
          <p:nvPr/>
        </p:nvSpPr>
        <p:spPr>
          <a:xfrm>
            <a:off x="-949226" y="-1"/>
            <a:ext cx="6662940" cy="762001"/>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87" name="Freeform 7"/>
          <p:cNvSpPr/>
          <p:nvPr/>
        </p:nvSpPr>
        <p:spPr>
          <a:xfrm rot="10800000">
            <a:off x="12574286" y="9525000"/>
            <a:ext cx="6662940" cy="762000"/>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501" y="0"/>
                </a:moveTo>
                <a:lnTo>
                  <a:pt x="21600" y="0"/>
                </a:lnTo>
                <a:lnTo>
                  <a:pt x="19099" y="21600"/>
                </a:lnTo>
                <a:lnTo>
                  <a:pt x="0" y="21600"/>
                </a:lnTo>
                <a:lnTo>
                  <a:pt x="2501" y="0"/>
                </a:lnTo>
                <a:close/>
              </a:path>
            </a:pathLst>
          </a:custGeom>
          <a:solidFill>
            <a:srgbClr val="255C8C"/>
          </a:solidFill>
          <a:ln w="12700">
            <a:miter lim="400000"/>
          </a:ln>
        </p:spPr>
        <p:txBody>
          <a:bodyPr lIns="45719" rIns="45719"/>
          <a:lstStyle/>
          <a:p>
            <a:pPr/>
          </a:p>
        </p:txBody>
      </p:sp>
      <p:sp>
        <p:nvSpPr>
          <p:cNvPr id="188" name="Freeform 9"/>
          <p:cNvSpPr/>
          <p:nvPr/>
        </p:nvSpPr>
        <p:spPr>
          <a:xfrm>
            <a:off x="17062876" y="762000"/>
            <a:ext cx="392849" cy="97856"/>
          </a:xfrm>
          <a:prstGeom prst="rect">
            <a:avLst/>
          </a:prstGeom>
          <a:blipFill>
            <a:blip r:embed="rId3"/>
            <a:stretch>
              <a:fillRect/>
            </a:stretch>
          </a:blipFill>
          <a:ln w="12700">
            <a:miter lim="400000"/>
          </a:ln>
        </p:spPr>
        <p:txBody>
          <a:bodyPr lIns="45719" rIns="45719"/>
          <a:lstStyle/>
          <a:p>
            <a:pPr/>
          </a:p>
        </p:txBody>
      </p:sp>
      <p:sp>
        <p:nvSpPr>
          <p:cNvPr id="189" name="Freeform 11"/>
          <p:cNvSpPr/>
          <p:nvPr/>
        </p:nvSpPr>
        <p:spPr>
          <a:xfrm>
            <a:off x="1028699" y="1028699"/>
            <a:ext cx="15685990" cy="7846595"/>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28" y="0"/>
                </a:moveTo>
                <a:lnTo>
                  <a:pt x="21572" y="0"/>
                </a:lnTo>
                <a:cubicBezTo>
                  <a:pt x="21587" y="0"/>
                  <a:pt x="21600" y="25"/>
                  <a:pt x="21600" y="57"/>
                </a:cubicBezTo>
                <a:lnTo>
                  <a:pt x="21600" y="21543"/>
                </a:lnTo>
                <a:cubicBezTo>
                  <a:pt x="21600" y="21575"/>
                  <a:pt x="21587" y="21600"/>
                  <a:pt x="21572" y="21600"/>
                </a:cubicBezTo>
                <a:lnTo>
                  <a:pt x="28" y="21600"/>
                </a:lnTo>
                <a:cubicBezTo>
                  <a:pt x="13" y="21600"/>
                  <a:pt x="0" y="21575"/>
                  <a:pt x="0" y="21543"/>
                </a:cubicBezTo>
                <a:lnTo>
                  <a:pt x="0" y="57"/>
                </a:lnTo>
                <a:cubicBezTo>
                  <a:pt x="0" y="25"/>
                  <a:pt x="13" y="0"/>
                  <a:pt x="28" y="0"/>
                </a:cubicBezTo>
                <a:close/>
              </a:path>
            </a:pathLst>
          </a:custGeom>
          <a:solidFill>
            <a:srgbClr val="000000">
              <a:alpha val="0"/>
            </a:srgbClr>
          </a:solidFill>
          <a:ln w="19050" cap="sq">
            <a:solidFill>
              <a:srgbClr val="00395E"/>
            </a:solidFill>
            <a:miter/>
          </a:ln>
        </p:spPr>
        <p:txBody>
          <a:bodyPr lIns="45719" rIns="45719"/>
          <a:lstStyle/>
          <a:p>
            <a:pPr/>
          </a:p>
        </p:txBody>
      </p:sp>
      <p:sp>
        <p:nvSpPr>
          <p:cNvPr id="190" name="TextBox 13"/>
          <p:cNvSpPr txBox="1"/>
          <p:nvPr/>
        </p:nvSpPr>
        <p:spPr>
          <a:xfrm>
            <a:off x="1701337" y="2989927"/>
            <a:ext cx="13385971" cy="551217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1" marL="453390" indent="-226695">
              <a:lnSpc>
                <a:spcPts val="2900"/>
              </a:lnSpc>
              <a:buSzPct val="100000"/>
              <a:buFont typeface="Arial"/>
              <a:buChar char="•"/>
              <a:defRPr spc="104" sz="2100">
                <a:latin typeface="HK Grotesk"/>
                <a:ea typeface="HK Grotesk"/>
                <a:cs typeface="HK Grotesk"/>
                <a:sym typeface="HK Grotesk"/>
              </a:defRPr>
            </a:pPr>
            <a:r>
              <a:t>The manager uploads images in the Project Details Page.</a:t>
            </a:r>
          </a:p>
          <a:p>
            <a:pPr lvl="1" marL="453390" indent="-226695">
              <a:lnSpc>
                <a:spcPts val="2900"/>
              </a:lnSpc>
              <a:buSzPct val="100000"/>
              <a:buFont typeface="Arial"/>
              <a:buChar char="•"/>
              <a:defRPr spc="104" sz="2100">
                <a:latin typeface="HK Grotesk"/>
                <a:ea typeface="HK Grotesk"/>
                <a:cs typeface="HK Grotesk"/>
                <a:sym typeface="HK Grotesk"/>
              </a:defRPr>
            </a:pPr>
            <a:r>
              <a:t>Each image is saved with a status: “Not Analyzed”.</a:t>
            </a:r>
          </a:p>
          <a:p>
            <a:pPr lvl="1" marL="453390" indent="-226695">
              <a:lnSpc>
                <a:spcPts val="2900"/>
              </a:lnSpc>
              <a:buSzPct val="100000"/>
              <a:buFont typeface="Arial"/>
              <a:buChar char="•"/>
              <a:defRPr spc="104" sz="2100">
                <a:latin typeface="HK Grotesk"/>
                <a:ea typeface="HK Grotesk"/>
                <a:cs typeface="HK Grotesk"/>
                <a:sym typeface="HK Grotesk"/>
              </a:defRPr>
            </a:pPr>
            <a:r>
              <a:t>The system automatically checks every hour for new "not analyzed" images.</a:t>
            </a:r>
          </a:p>
          <a:p>
            <a:pPr lvl="1" marL="453390" indent="-226695">
              <a:lnSpc>
                <a:spcPts val="2900"/>
              </a:lnSpc>
              <a:buSzPct val="100000"/>
              <a:buFont typeface="Arial"/>
              <a:buChar char="•"/>
              <a:defRPr spc="104" sz="2100">
                <a:latin typeface="HK Grotesk"/>
                <a:ea typeface="HK Grotesk"/>
                <a:cs typeface="HK Grotesk"/>
                <a:sym typeface="HK Grotesk"/>
              </a:defRPr>
            </a:pPr>
            <a:r>
              <a:t>It uses a machine learning model to analyze each image for:</a:t>
            </a:r>
          </a:p>
          <a:p>
            <a:pPr>
              <a:lnSpc>
                <a:spcPts val="2900"/>
              </a:lnSpc>
            </a:pPr>
          </a:p>
          <a:p>
            <a:pPr>
              <a:lnSpc>
                <a:spcPts val="2900"/>
              </a:lnSpc>
            </a:pPr>
          </a:p>
          <a:p>
            <a:pPr>
              <a:lnSpc>
                <a:spcPts val="2900"/>
              </a:lnSpc>
            </a:pPr>
          </a:p>
          <a:p>
            <a:pPr>
              <a:lnSpc>
                <a:spcPts val="2900"/>
              </a:lnSpc>
            </a:pPr>
          </a:p>
          <a:p>
            <a:pPr>
              <a:lnSpc>
                <a:spcPts val="2900"/>
              </a:lnSpc>
            </a:pPr>
          </a:p>
          <a:p>
            <a:pPr lvl="1" marL="453390" indent="-226695">
              <a:lnSpc>
                <a:spcPts val="2900"/>
              </a:lnSpc>
              <a:buSzPct val="100000"/>
              <a:buFont typeface="Arial"/>
              <a:buChar char="•"/>
              <a:defRPr spc="104" sz="2100" u="sng">
                <a:latin typeface="HK Grotesk"/>
                <a:ea typeface="HK Grotesk"/>
                <a:cs typeface="HK Grotesk"/>
                <a:sym typeface="HK Grotesk"/>
              </a:defRPr>
            </a:pPr>
            <a:r>
              <a:t>Email Notification</a:t>
            </a:r>
          </a:p>
          <a:p>
            <a:pPr lvl="1" marL="453390" indent="-226695">
              <a:lnSpc>
                <a:spcPts val="2900"/>
              </a:lnSpc>
              <a:buSzPct val="100000"/>
              <a:buFont typeface="Arial"/>
              <a:buChar char="•"/>
              <a:defRPr spc="104" sz="2100">
                <a:latin typeface="HK Grotesk"/>
                <a:ea typeface="HK Grotesk"/>
                <a:cs typeface="HK Grotesk"/>
                <a:sym typeface="HK Grotesk"/>
              </a:defRPr>
            </a:pPr>
            <a:r>
              <a:t>After analyzing, the system sends a report by email.</a:t>
            </a:r>
          </a:p>
          <a:p>
            <a:pPr lvl="1" marL="453390" indent="-226695">
              <a:lnSpc>
                <a:spcPts val="2900"/>
              </a:lnSpc>
              <a:buSzPct val="100000"/>
              <a:buFont typeface="Arial"/>
              <a:buChar char="•"/>
              <a:defRPr spc="104" sz="2100">
                <a:latin typeface="HK Grotesk"/>
                <a:ea typeface="HK Grotesk"/>
                <a:cs typeface="HK Grotesk"/>
                <a:sym typeface="HK Grotesk"/>
              </a:defRPr>
            </a:pPr>
            <a:r>
              <a:t>Currently, the email is sent to the developer's email Lena.mhamed@hotmail.com for testing and review.</a:t>
            </a:r>
          </a:p>
          <a:p>
            <a:pPr lvl="1" marL="453390" indent="-226695">
              <a:lnSpc>
                <a:spcPts val="2900"/>
              </a:lnSpc>
              <a:buSzPct val="100000"/>
              <a:buFont typeface="Arial"/>
              <a:buChar char="•"/>
              <a:defRPr spc="104" sz="2100">
                <a:latin typeface="HK Grotesk"/>
                <a:ea typeface="HK Grotesk"/>
                <a:cs typeface="HK Grotesk"/>
                <a:sym typeface="HK Grotesk"/>
              </a:defRPr>
            </a:pPr>
            <a:r>
              <a:t>This automation ensures that safety issues are detected quickly and managers are notified without needing to check manually.</a:t>
            </a:r>
          </a:p>
        </p:txBody>
      </p:sp>
      <p:sp>
        <p:nvSpPr>
          <p:cNvPr id="191" name="Freeform 14"/>
          <p:cNvSpPr/>
          <p:nvPr/>
        </p:nvSpPr>
        <p:spPr>
          <a:xfrm>
            <a:off x="11323769" y="4443126"/>
            <a:ext cx="4759155" cy="2218957"/>
          </a:xfrm>
          <a:prstGeom prst="rect">
            <a:avLst/>
          </a:prstGeom>
          <a:blipFill>
            <a:blip r:embed="rId4"/>
            <a:stretch>
              <a:fillRect/>
            </a:stretch>
          </a:blipFill>
          <a:ln w="12700">
            <a:miter lim="400000"/>
          </a:ln>
        </p:spPr>
        <p:txBody>
          <a:bodyPr lIns="45719" rIns="45719"/>
          <a:lstStyle/>
          <a:p>
            <a:pPr/>
          </a:p>
        </p:txBody>
      </p:sp>
      <p:sp>
        <p:nvSpPr>
          <p:cNvPr id="192" name="TextBox 15"/>
          <p:cNvSpPr txBox="1"/>
          <p:nvPr/>
        </p:nvSpPr>
        <p:spPr>
          <a:xfrm>
            <a:off x="1701337" y="2473673"/>
            <a:ext cx="3091059" cy="33425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2600"/>
              </a:lnSpc>
              <a:defRPr b="1" sz="2400">
                <a:latin typeface="HK Grotesk Medium"/>
                <a:ea typeface="HK Grotesk Medium"/>
                <a:cs typeface="HK Grotesk Medium"/>
                <a:sym typeface="HK Grotesk Medium"/>
              </a:defRPr>
            </a:lvl1pPr>
          </a:lstStyle>
          <a:p>
            <a:pPr/>
            <a:r>
              <a:t>What We Do</a:t>
            </a:r>
          </a:p>
        </p:txBody>
      </p:sp>
      <p:sp>
        <p:nvSpPr>
          <p:cNvPr id="193" name="TextBox 16"/>
          <p:cNvSpPr txBox="1"/>
          <p:nvPr/>
        </p:nvSpPr>
        <p:spPr>
          <a:xfrm>
            <a:off x="1250634" y="1302338"/>
            <a:ext cx="11972633" cy="911209"/>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lvl1pPr>
              <a:lnSpc>
                <a:spcPts val="7100"/>
              </a:lnSpc>
              <a:defRPr b="1" sz="6500">
                <a:solidFill>
                  <a:srgbClr val="255C8C"/>
                </a:solidFill>
                <a:latin typeface="HK Grotesk Bold"/>
                <a:ea typeface="HK Grotesk Bold"/>
                <a:cs typeface="HK Grotesk Bold"/>
                <a:sym typeface="HK Grotesk Bold"/>
              </a:defRPr>
            </a:lvl1pPr>
          </a:lstStyle>
          <a:p>
            <a:pPr/>
            <a:r>
              <a:t>Main Service - Maintain safety </a:t>
            </a:r>
          </a:p>
        </p:txBody>
      </p:sp>
      <p:sp>
        <p:nvSpPr>
          <p:cNvPr id="194" name="TextBox 17"/>
          <p:cNvSpPr txBox="1"/>
          <p:nvPr/>
        </p:nvSpPr>
        <p:spPr>
          <a:xfrm>
            <a:off x="2883854" y="4661565"/>
            <a:ext cx="4756400" cy="1829177"/>
          </a:xfrm>
          <a:prstGeom prst="rect">
            <a:avLst/>
          </a:prstGeom>
          <a:ln w="12700">
            <a:miter lim="400000"/>
          </a:ln>
          <a:extLst>
            <a:ext uri="{C572A759-6A51-4108-AA02-DFA0A04FC94B}">
              <ma14:wrappingTextBoxFlag xmlns:ma14="http://schemas.microsoft.com/office/mac/drawingml/2011/main" val="1"/>
            </a:ext>
          </a:extLst>
        </p:spPr>
        <p:txBody>
          <a:bodyPr lIns="0" tIns="0" rIns="0" bIns="0">
            <a:spAutoFit/>
          </a:bodyPr>
          <a:lstStyle/>
          <a:p>
            <a:pPr lvl="1" marL="453390" indent="-226695">
              <a:lnSpc>
                <a:spcPts val="2900"/>
              </a:lnSpc>
              <a:buSzPct val="100000"/>
              <a:buFont typeface="Arial"/>
              <a:buChar char="•"/>
              <a:defRPr spc="104" sz="2100">
                <a:latin typeface="HK Grotesk"/>
                <a:ea typeface="HK Grotesk"/>
                <a:cs typeface="HK Grotesk"/>
                <a:sym typeface="HK Grotesk"/>
              </a:defRPr>
            </a:pPr>
            <a:r>
              <a:t>🦺 Safety Vest</a:t>
            </a:r>
          </a:p>
          <a:p>
            <a:pPr lvl="1" marL="453390" indent="-226695">
              <a:lnSpc>
                <a:spcPts val="2900"/>
              </a:lnSpc>
              <a:buSzPct val="100000"/>
              <a:buFont typeface="Arial"/>
              <a:buChar char="•"/>
              <a:defRPr spc="104" sz="2100">
                <a:latin typeface="HK Grotesk"/>
                <a:ea typeface="HK Grotesk"/>
                <a:cs typeface="HK Grotesk"/>
                <a:sym typeface="HK Grotesk"/>
              </a:defRPr>
            </a:pPr>
            <a:r>
              <a:t>⛑️ Hardhat</a:t>
            </a:r>
          </a:p>
          <a:p>
            <a:pPr lvl="1" marL="453390" indent="-226695">
              <a:lnSpc>
                <a:spcPts val="2900"/>
              </a:lnSpc>
              <a:buSzPct val="100000"/>
              <a:buFont typeface="Arial"/>
              <a:buChar char="•"/>
              <a:defRPr spc="104" sz="2100">
                <a:latin typeface="HK Grotesk"/>
                <a:ea typeface="HK Grotesk"/>
                <a:cs typeface="HK Grotesk"/>
                <a:sym typeface="HK Grotesk"/>
              </a:defRPr>
            </a:pPr>
            <a:r>
              <a:t>😷 Face Mask</a:t>
            </a:r>
          </a:p>
          <a:p>
            <a:pPr lvl="1" marL="453390" indent="-226695">
              <a:lnSpc>
                <a:spcPts val="2900"/>
              </a:lnSpc>
              <a:buSzPct val="100000"/>
              <a:buFont typeface="Arial"/>
              <a:buChar char="•"/>
              <a:defRPr spc="104" sz="2100">
                <a:latin typeface="HK Grotesk"/>
                <a:ea typeface="HK Grotesk"/>
                <a:cs typeface="HK Grotesk"/>
                <a:sym typeface="HK Grotesk"/>
              </a:defRPr>
            </a:pPr>
            <a:r>
              <a:t>🛠️ And detects others equipment.</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Theme">
  <a:themeElements>
    <a:clrScheme name="Office Theme">
      <a:dk1>
        <a:srgbClr val="000000"/>
      </a:dk1>
      <a:lt1>
        <a:srgbClr val="FFFFFF"/>
      </a:lt1>
      <a:dk2>
        <a:srgbClr val="A7A7A7"/>
      </a:dk2>
      <a:lt2>
        <a:srgbClr val="535353"/>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FF00FF"/>
      </a:folHlink>
    </a:clrScheme>
    <a:fontScheme name="Office Theme">
      <a:majorFont>
        <a:latin typeface="Helvetica"/>
        <a:ea typeface="Helvetica"/>
        <a:cs typeface="Helvetica"/>
      </a:majorFont>
      <a:minorFont>
        <a:latin typeface="Calibri"/>
        <a:ea typeface="Calibri"/>
        <a:cs typeface="Calibri"/>
      </a:minorFont>
    </a:fontScheme>
    <a:fmtScheme name="Office Them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3000" dir="5400000">
              <a:srgbClr val="000000">
                <a:alpha val="35000"/>
              </a:srgbClr>
            </a:outerShdw>
          </a:effectLst>
        </a:effectStyle>
        <a:effectStyle>
          <a:effectLst>
            <a:outerShdw sx="100000" sy="100000" kx="0" ky="0" algn="b" rotWithShape="0" blurRad="38100" dist="20000" dir="540000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sx="100000" sy="100000" kx="0" ky="0" algn="b" rotWithShape="0" blurRad="38100" dist="23000" dir="5400000">
            <a:srgbClr val="000000">
              <a:alpha val="35000"/>
            </a:srgbClr>
          </a:outerShdw>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outerShdw sx="100000" sy="100000" kx="0" ky="0" algn="b" rotWithShape="0" blurRad="38100" dist="20000" dir="5400000">
            <a:srgbClr val="000000">
              <a:alpha val="38000"/>
            </a:srgbClr>
          </a:outerShdw>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mn-lt"/>
            <a:ea typeface="+mn-ea"/>
            <a:cs typeface="+mn-cs"/>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